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8"/>
  </p:notesMasterIdLst>
  <p:handoutMasterIdLst>
    <p:handoutMasterId r:id="rId19"/>
  </p:handoutMasterIdLst>
  <p:sldIdLst>
    <p:sldId id="312" r:id="rId2"/>
    <p:sldId id="257" r:id="rId3"/>
    <p:sldId id="353" r:id="rId4"/>
    <p:sldId id="354" r:id="rId5"/>
    <p:sldId id="322" r:id="rId6"/>
    <p:sldId id="259" r:id="rId7"/>
    <p:sldId id="326" r:id="rId8"/>
    <p:sldId id="325" r:id="rId9"/>
    <p:sldId id="328" r:id="rId10"/>
    <p:sldId id="323" r:id="rId11"/>
    <p:sldId id="331" r:id="rId12"/>
    <p:sldId id="332" r:id="rId13"/>
    <p:sldId id="335" r:id="rId14"/>
    <p:sldId id="336" r:id="rId15"/>
    <p:sldId id="342" r:id="rId16"/>
    <p:sldId id="337" r:id="rId17"/>
  </p:sldIdLst>
  <p:sldSz cx="9144000" cy="5143500" type="screen16x9"/>
  <p:notesSz cx="6858000" cy="9144000"/>
  <p:embeddedFontLst>
    <p:embeddedFont>
      <p:font typeface="Adobe Garamond Pro Bold" panose="02020702060506020403" pitchFamily="18" charset="0"/>
      <p:bold r:id="rId20"/>
      <p:boldItalic r:id="rId21"/>
    </p:embeddedFont>
    <p:embeddedFont>
      <p:font typeface="Archivo Black" panose="020B0604020202020204" charset="0"/>
      <p:regular r:id="rId22"/>
    </p:embeddedFont>
    <p:embeddedFont>
      <p:font typeface="Crimson Text" panose="020B0604020202020204" charset="0"/>
      <p:regular r:id="rId23"/>
      <p:bold r:id="rId24"/>
      <p:italic r:id="rId25"/>
      <p:boldItalic r:id="rId26"/>
    </p:embeddedFont>
    <p:embeddedFont>
      <p:font typeface="EB Garamond" panose="00000500000000000000" pitchFamily="2" charset="0"/>
      <p:regular r:id="rId27"/>
      <p:bold r:id="rId28"/>
      <p:italic r:id="rId29"/>
      <p:boldItalic r:id="rId30"/>
    </p:embeddedFont>
    <p:embeddedFont>
      <p:font typeface="Fira Sans" panose="020B0503050000020004" pitchFamily="34" charset="0"/>
      <p:regular r:id="rId31"/>
      <p:bold r:id="rId32"/>
      <p:italic r:id="rId33"/>
      <p:boldItalic r:id="rId34"/>
    </p:embeddedFont>
    <p:embeddedFont>
      <p:font typeface="Lora" pitchFamily="2" charset="0"/>
      <p:regular r:id="rId35"/>
      <p:bold r:id="rId36"/>
      <p:italic r:id="rId37"/>
      <p:boldItalic r:id="rId38"/>
    </p:embeddedFont>
    <p:embeddedFont>
      <p:font typeface="Open Sans SemiBold" panose="020B0706030804020204" pitchFamily="34" charset="0"/>
      <p:regular r:id="rId39"/>
      <p:bold r:id="rId40"/>
      <p:italic r:id="rId41"/>
      <p:boldItalic r:id="rId42"/>
    </p:embeddedFont>
    <p:embeddedFont>
      <p:font typeface="Roboto Condensed Light" panose="02000000000000000000" pitchFamily="2" charset="0"/>
      <p:regular r:id="rId43"/>
      <p: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EBAD39-430A-4C6F-BEAE-9F6B0030F9B3}">
  <a:tblStyle styleId="{42EBAD39-430A-4C6F-BEAE-9F6B0030F9B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6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4" Type="http://schemas.openxmlformats.org/officeDocument/2006/relationships/font" Target="fonts/font2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A47383D-F076-4E5C-8D6D-8B2040F8E1B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/>
              <a:t>Introduction to AI with ML Method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A10CC0-F4B2-4C57-97B2-3A4BE809A1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1968D4-8547-4CCE-982E-80F3B41D9553}" type="datetimeFigureOut">
              <a:rPr lang="en-US" smtClean="0"/>
              <a:t>5/31/2022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781E47-F5B1-42FC-B0FF-FE10FB4702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F5D23-BB24-4E12-8AAF-C9E7BE3F8D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B39293-1206-416B-AF09-6A2BC7998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11966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gd1622c6e8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" name="Google Shape;1050;gd1622c6e8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5127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79380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5477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70813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9454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58722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6218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414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gd72c822f85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Google Shape;1009;gd72c822f85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52281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1857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5784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d1622c6e8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d1622c6e8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104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729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gd72c822f85_0_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" name="Google Shape;1358;gd72c822f85_0_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5420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4657" y="254012"/>
            <a:ext cx="8471057" cy="4635473"/>
            <a:chOff x="1075213" y="539400"/>
            <a:chExt cx="6657019" cy="4064778"/>
          </a:xfrm>
        </p:grpSpPr>
        <p:sp>
          <p:nvSpPr>
            <p:cNvPr id="10" name="Google Shape;10;p2"/>
            <p:cNvSpPr/>
            <p:nvPr/>
          </p:nvSpPr>
          <p:spPr>
            <a:xfrm>
              <a:off x="1439819" y="539400"/>
              <a:ext cx="6292400" cy="4064778"/>
            </a:xfrm>
            <a:custGeom>
              <a:avLst/>
              <a:gdLst/>
              <a:ahLst/>
              <a:cxnLst/>
              <a:rect l="l" t="t" r="r" b="b"/>
              <a:pathLst>
                <a:path w="89712" h="62348" extrusionOk="0">
                  <a:moveTo>
                    <a:pt x="1" y="0"/>
                  </a:moveTo>
                  <a:lnTo>
                    <a:pt x="1" y="58194"/>
                  </a:lnTo>
                  <a:cubicBezTo>
                    <a:pt x="1" y="60477"/>
                    <a:pt x="1856" y="62347"/>
                    <a:pt x="4153" y="62347"/>
                  </a:cubicBezTo>
                  <a:lnTo>
                    <a:pt x="85559" y="62347"/>
                  </a:lnTo>
                  <a:cubicBezTo>
                    <a:pt x="87855" y="62347"/>
                    <a:pt x="89712" y="60477"/>
                    <a:pt x="89712" y="58194"/>
                  </a:cubicBezTo>
                  <a:lnTo>
                    <a:pt x="897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439875" y="3963125"/>
              <a:ext cx="6292357" cy="260920"/>
            </a:xfrm>
            <a:custGeom>
              <a:avLst/>
              <a:gdLst/>
              <a:ahLst/>
              <a:cxnLst/>
              <a:rect l="l" t="t" r="r" b="b"/>
              <a:pathLst>
                <a:path w="90619" h="4002" extrusionOk="0">
                  <a:moveTo>
                    <a:pt x="15" y="1"/>
                  </a:moveTo>
                  <a:lnTo>
                    <a:pt x="0" y="14"/>
                  </a:lnTo>
                  <a:lnTo>
                    <a:pt x="0" y="3974"/>
                  </a:lnTo>
                  <a:cubicBezTo>
                    <a:pt x="0" y="3988"/>
                    <a:pt x="15" y="4002"/>
                    <a:pt x="15" y="4002"/>
                  </a:cubicBezTo>
                  <a:lnTo>
                    <a:pt x="90606" y="4002"/>
                  </a:lnTo>
                  <a:cubicBezTo>
                    <a:pt x="90606" y="4002"/>
                    <a:pt x="90619" y="3988"/>
                    <a:pt x="90619" y="3974"/>
                  </a:cubicBezTo>
                  <a:lnTo>
                    <a:pt x="90619" y="14"/>
                  </a:lnTo>
                  <a:lnTo>
                    <a:pt x="906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439819" y="860291"/>
              <a:ext cx="6292400" cy="53004"/>
            </a:xfrm>
            <a:custGeom>
              <a:avLst/>
              <a:gdLst/>
              <a:ahLst/>
              <a:cxnLst/>
              <a:rect l="l" t="t" r="r" b="b"/>
              <a:pathLst>
                <a:path w="89712" h="813" extrusionOk="0">
                  <a:moveTo>
                    <a:pt x="1" y="1"/>
                  </a:moveTo>
                  <a:lnTo>
                    <a:pt x="1" y="813"/>
                  </a:lnTo>
                  <a:lnTo>
                    <a:pt x="89712" y="813"/>
                  </a:lnTo>
                  <a:lnTo>
                    <a:pt x="897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75213" y="1086258"/>
              <a:ext cx="364658" cy="339862"/>
            </a:xfrm>
            <a:custGeom>
              <a:avLst/>
              <a:gdLst/>
              <a:ahLst/>
              <a:cxnLst/>
              <a:rect l="l" t="t" r="r" b="b"/>
              <a:pathLst>
                <a:path w="5199" h="5213" extrusionOk="0">
                  <a:moveTo>
                    <a:pt x="1" y="0"/>
                  </a:moveTo>
                  <a:lnTo>
                    <a:pt x="1733" y="2613"/>
                  </a:lnTo>
                  <a:lnTo>
                    <a:pt x="1" y="5212"/>
                  </a:lnTo>
                  <a:lnTo>
                    <a:pt x="5199" y="5212"/>
                  </a:lnTo>
                  <a:lnTo>
                    <a:pt x="5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429200" y="1147925"/>
            <a:ext cx="6285600" cy="20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>
                <a:solidFill>
                  <a:schemeClr val="accent4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2083581" y="3257225"/>
            <a:ext cx="50604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8237969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p31"/>
          <p:cNvSpPr txBox="1">
            <a:spLocks noGrp="1"/>
          </p:cNvSpPr>
          <p:nvPr>
            <p:ph type="subTitle" idx="1"/>
          </p:nvPr>
        </p:nvSpPr>
        <p:spPr>
          <a:xfrm>
            <a:off x="4745775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830" name="Google Shape;830;p31"/>
          <p:cNvSpPr txBox="1">
            <a:spLocks noGrp="1"/>
          </p:cNvSpPr>
          <p:nvPr>
            <p:ph type="subTitle" idx="2"/>
          </p:nvPr>
        </p:nvSpPr>
        <p:spPr>
          <a:xfrm>
            <a:off x="4909700" y="4003700"/>
            <a:ext cx="26142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1" name="Google Shape;831;p31"/>
          <p:cNvSpPr txBox="1">
            <a:spLocks noGrp="1"/>
          </p:cNvSpPr>
          <p:nvPr>
            <p:ph type="subTitle" idx="3"/>
          </p:nvPr>
        </p:nvSpPr>
        <p:spPr>
          <a:xfrm>
            <a:off x="1456130" y="3616375"/>
            <a:ext cx="2942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chivo Black"/>
              <a:buNone/>
              <a:defRPr sz="25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832" name="Google Shape;832;p31"/>
          <p:cNvSpPr txBox="1">
            <a:spLocks noGrp="1"/>
          </p:cNvSpPr>
          <p:nvPr>
            <p:ph type="subTitle" idx="4"/>
          </p:nvPr>
        </p:nvSpPr>
        <p:spPr>
          <a:xfrm>
            <a:off x="1620200" y="4003700"/>
            <a:ext cx="2614200" cy="6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3" name="Google Shape;833;p31"/>
          <p:cNvSpPr txBox="1">
            <a:spLocks noGrp="1"/>
          </p:cNvSpPr>
          <p:nvPr>
            <p:ph type="title"/>
          </p:nvPr>
        </p:nvSpPr>
        <p:spPr>
          <a:xfrm>
            <a:off x="713226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441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4"/>
          <p:cNvSpPr txBox="1">
            <a:spLocks noGrp="1"/>
          </p:cNvSpPr>
          <p:nvPr>
            <p:ph type="title"/>
          </p:nvPr>
        </p:nvSpPr>
        <p:spPr>
          <a:xfrm>
            <a:off x="1210825" y="2640450"/>
            <a:ext cx="43230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436" name="Google Shape;436;p14"/>
          <p:cNvSpPr txBox="1">
            <a:spLocks noGrp="1"/>
          </p:cNvSpPr>
          <p:nvPr>
            <p:ph type="subTitle" idx="1"/>
          </p:nvPr>
        </p:nvSpPr>
        <p:spPr>
          <a:xfrm>
            <a:off x="1210825" y="1369638"/>
            <a:ext cx="5458200" cy="9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64893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578275" y="156040"/>
            <a:ext cx="7987458" cy="4833325"/>
            <a:chOff x="578275" y="156040"/>
            <a:chExt cx="7987458" cy="4833325"/>
          </a:xfrm>
        </p:grpSpPr>
        <p:sp>
          <p:nvSpPr>
            <p:cNvPr id="18" name="Google Shape;18;p3"/>
            <p:cNvSpPr/>
            <p:nvPr/>
          </p:nvSpPr>
          <p:spPr>
            <a:xfrm>
              <a:off x="853474" y="548175"/>
              <a:ext cx="7437059" cy="4333887"/>
            </a:xfrm>
            <a:custGeom>
              <a:avLst/>
              <a:gdLst/>
              <a:ahLst/>
              <a:cxnLst/>
              <a:rect l="l" t="t" r="r" b="b"/>
              <a:pathLst>
                <a:path w="267785" h="179904" extrusionOk="0">
                  <a:moveTo>
                    <a:pt x="1" y="1"/>
                  </a:moveTo>
                  <a:lnTo>
                    <a:pt x="1" y="179903"/>
                  </a:lnTo>
                  <a:lnTo>
                    <a:pt x="267784" y="179903"/>
                  </a:lnTo>
                  <a:lnTo>
                    <a:pt x="267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578275" y="337875"/>
              <a:ext cx="7987458" cy="4651490"/>
            </a:xfrm>
            <a:custGeom>
              <a:avLst/>
              <a:gdLst/>
              <a:ahLst/>
              <a:cxnLst/>
              <a:rect l="l" t="t" r="r" b="b"/>
              <a:pathLst>
                <a:path w="285700" h="193088" extrusionOk="0">
                  <a:moveTo>
                    <a:pt x="276042" y="8731"/>
                  </a:moveTo>
                  <a:lnTo>
                    <a:pt x="276042" y="147738"/>
                  </a:lnTo>
                  <a:lnTo>
                    <a:pt x="276042" y="184337"/>
                  </a:lnTo>
                  <a:lnTo>
                    <a:pt x="9657" y="184337"/>
                  </a:lnTo>
                  <a:lnTo>
                    <a:pt x="9657" y="8731"/>
                  </a:lnTo>
                  <a:close/>
                  <a:moveTo>
                    <a:pt x="9618" y="1"/>
                  </a:moveTo>
                  <a:cubicBezTo>
                    <a:pt x="4317" y="1"/>
                    <a:pt x="0" y="3509"/>
                    <a:pt x="0" y="7845"/>
                  </a:cubicBezTo>
                  <a:lnTo>
                    <a:pt x="0" y="185224"/>
                  </a:lnTo>
                  <a:cubicBezTo>
                    <a:pt x="0" y="189560"/>
                    <a:pt x="4317" y="193087"/>
                    <a:pt x="9618" y="193087"/>
                  </a:cubicBezTo>
                  <a:lnTo>
                    <a:pt x="276082" y="193087"/>
                  </a:lnTo>
                  <a:cubicBezTo>
                    <a:pt x="281384" y="193087"/>
                    <a:pt x="285700" y="189560"/>
                    <a:pt x="285700" y="185224"/>
                  </a:cubicBezTo>
                  <a:lnTo>
                    <a:pt x="285700" y="7845"/>
                  </a:lnTo>
                  <a:cubicBezTo>
                    <a:pt x="285700" y="3509"/>
                    <a:pt x="281384" y="1"/>
                    <a:pt x="276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20;p3"/>
            <p:cNvGrpSpPr/>
            <p:nvPr/>
          </p:nvGrpSpPr>
          <p:grpSpPr>
            <a:xfrm>
              <a:off x="1290309" y="156040"/>
              <a:ext cx="183301" cy="702705"/>
              <a:chOff x="1506468" y="154140"/>
              <a:chExt cx="183301" cy="702705"/>
            </a:xfrm>
          </p:grpSpPr>
          <p:sp>
            <p:nvSpPr>
              <p:cNvPr id="21" name="Google Shape;21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3"/>
            <p:cNvGrpSpPr/>
            <p:nvPr/>
          </p:nvGrpSpPr>
          <p:grpSpPr>
            <a:xfrm>
              <a:off x="2087821" y="156040"/>
              <a:ext cx="183301" cy="702705"/>
              <a:chOff x="1506468" y="154140"/>
              <a:chExt cx="183301" cy="702705"/>
            </a:xfrm>
          </p:grpSpPr>
          <p:sp>
            <p:nvSpPr>
              <p:cNvPr id="24" name="Google Shape;24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" name="Google Shape;26;p3"/>
            <p:cNvGrpSpPr/>
            <p:nvPr/>
          </p:nvGrpSpPr>
          <p:grpSpPr>
            <a:xfrm>
              <a:off x="2885334" y="156040"/>
              <a:ext cx="183301" cy="702705"/>
              <a:chOff x="1506468" y="154140"/>
              <a:chExt cx="183301" cy="702705"/>
            </a:xfrm>
          </p:grpSpPr>
          <p:sp>
            <p:nvSpPr>
              <p:cNvPr id="27" name="Google Shape;27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" name="Google Shape;29;p3"/>
            <p:cNvGrpSpPr/>
            <p:nvPr/>
          </p:nvGrpSpPr>
          <p:grpSpPr>
            <a:xfrm>
              <a:off x="3682846" y="156040"/>
              <a:ext cx="183301" cy="702705"/>
              <a:chOff x="1506468" y="154140"/>
              <a:chExt cx="183301" cy="702705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32;p3"/>
            <p:cNvGrpSpPr/>
            <p:nvPr/>
          </p:nvGrpSpPr>
          <p:grpSpPr>
            <a:xfrm>
              <a:off x="4480359" y="156040"/>
              <a:ext cx="183301" cy="702705"/>
              <a:chOff x="1506468" y="154140"/>
              <a:chExt cx="183301" cy="702705"/>
            </a:xfrm>
          </p:grpSpPr>
          <p:sp>
            <p:nvSpPr>
              <p:cNvPr id="33" name="Google Shape;33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" name="Google Shape;35;p3"/>
            <p:cNvGrpSpPr/>
            <p:nvPr/>
          </p:nvGrpSpPr>
          <p:grpSpPr>
            <a:xfrm>
              <a:off x="5277871" y="156040"/>
              <a:ext cx="183301" cy="702705"/>
              <a:chOff x="1506468" y="154140"/>
              <a:chExt cx="183301" cy="702705"/>
            </a:xfrm>
          </p:grpSpPr>
          <p:sp>
            <p:nvSpPr>
              <p:cNvPr id="36" name="Google Shape;36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8" name="Google Shape;38;p3"/>
            <p:cNvGrpSpPr/>
            <p:nvPr/>
          </p:nvGrpSpPr>
          <p:grpSpPr>
            <a:xfrm>
              <a:off x="6075384" y="156040"/>
              <a:ext cx="183301" cy="702705"/>
              <a:chOff x="1506468" y="154140"/>
              <a:chExt cx="183301" cy="702705"/>
            </a:xfrm>
          </p:grpSpPr>
          <p:sp>
            <p:nvSpPr>
              <p:cNvPr id="39" name="Google Shape;39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1;p3"/>
            <p:cNvGrpSpPr/>
            <p:nvPr/>
          </p:nvGrpSpPr>
          <p:grpSpPr>
            <a:xfrm>
              <a:off x="6872896" y="156040"/>
              <a:ext cx="183301" cy="702705"/>
              <a:chOff x="1506468" y="154140"/>
              <a:chExt cx="183301" cy="702705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" name="Google Shape;44;p3"/>
            <p:cNvGrpSpPr/>
            <p:nvPr/>
          </p:nvGrpSpPr>
          <p:grpSpPr>
            <a:xfrm>
              <a:off x="7670409" y="156040"/>
              <a:ext cx="183301" cy="702705"/>
              <a:chOff x="1506468" y="154140"/>
              <a:chExt cx="183301" cy="702705"/>
            </a:xfrm>
          </p:grpSpPr>
          <p:sp>
            <p:nvSpPr>
              <p:cNvPr id="45" name="Google Shape;45;p3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3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7;p3"/>
            <p:cNvGrpSpPr/>
            <p:nvPr/>
          </p:nvGrpSpPr>
          <p:grpSpPr>
            <a:xfrm>
              <a:off x="1180883" y="1303646"/>
              <a:ext cx="6782241" cy="3150214"/>
              <a:chOff x="5746702" y="1303655"/>
              <a:chExt cx="3391799" cy="3150214"/>
            </a:xfrm>
          </p:grpSpPr>
          <p:grpSp>
            <p:nvGrpSpPr>
              <p:cNvPr id="48" name="Google Shape;48;p3"/>
              <p:cNvGrpSpPr/>
              <p:nvPr/>
            </p:nvGrpSpPr>
            <p:grpSpPr>
              <a:xfrm>
                <a:off x="5746702" y="3144189"/>
                <a:ext cx="3391799" cy="1309681"/>
                <a:chOff x="4944009" y="1147678"/>
                <a:chExt cx="3391799" cy="3153578"/>
              </a:xfrm>
            </p:grpSpPr>
            <p:sp>
              <p:nvSpPr>
                <p:cNvPr id="49" name="Google Shape;49;p3"/>
                <p:cNvSpPr/>
                <p:nvPr/>
              </p:nvSpPr>
              <p:spPr>
                <a:xfrm>
                  <a:off x="4944009" y="114767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3"/>
                <p:cNvSpPr/>
                <p:nvPr/>
              </p:nvSpPr>
              <p:spPr>
                <a:xfrm>
                  <a:off x="4944009" y="1595065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3"/>
                <p:cNvSpPr/>
                <p:nvPr/>
              </p:nvSpPr>
              <p:spPr>
                <a:xfrm>
                  <a:off x="4944009" y="2042592"/>
                  <a:ext cx="3391799" cy="1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29" extrusionOk="0">
                      <a:moveTo>
                        <a:pt x="71" y="0"/>
                      </a:moveTo>
                      <a:cubicBezTo>
                        <a:pt x="24" y="0"/>
                        <a:pt x="1" y="35"/>
                        <a:pt x="1" y="71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71"/>
                      </a:cubicBezTo>
                      <a:cubicBezTo>
                        <a:pt x="23728" y="35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3"/>
                <p:cNvSpPr/>
                <p:nvPr/>
              </p:nvSpPr>
              <p:spPr>
                <a:xfrm>
                  <a:off x="4944009" y="2491650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24"/>
                        <a:pt x="1" y="59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59"/>
                      </a:cubicBezTo>
                      <a:cubicBezTo>
                        <a:pt x="23728" y="24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53;p3"/>
                <p:cNvSpPr/>
                <p:nvPr/>
              </p:nvSpPr>
              <p:spPr>
                <a:xfrm>
                  <a:off x="4944009" y="293903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60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60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54;p3"/>
                <p:cNvSpPr/>
                <p:nvPr/>
              </p:nvSpPr>
              <p:spPr>
                <a:xfrm>
                  <a:off x="4944009" y="3388236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83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83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55;p3"/>
                <p:cNvSpPr/>
                <p:nvPr/>
              </p:nvSpPr>
              <p:spPr>
                <a:xfrm>
                  <a:off x="4944009" y="3835762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56;p3"/>
                <p:cNvSpPr/>
                <p:nvPr/>
              </p:nvSpPr>
              <p:spPr>
                <a:xfrm>
                  <a:off x="4944009" y="4283149"/>
                  <a:ext cx="3391799" cy="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30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59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59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7" name="Google Shape;57;p3"/>
              <p:cNvSpPr/>
              <p:nvPr/>
            </p:nvSpPr>
            <p:spPr>
              <a:xfrm>
                <a:off x="5746702" y="16752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746702" y="18610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5746702" y="2046913"/>
                <a:ext cx="3391799" cy="7462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29" extrusionOk="0">
                    <a:moveTo>
                      <a:pt x="71" y="0"/>
                    </a:moveTo>
                    <a:cubicBezTo>
                      <a:pt x="24" y="0"/>
                      <a:pt x="1" y="35"/>
                      <a:pt x="1" y="71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71"/>
                    </a:cubicBezTo>
                    <a:cubicBezTo>
                      <a:pt x="23728" y="35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5746702" y="22334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24"/>
                      <a:pt x="1" y="59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59"/>
                    </a:cubicBezTo>
                    <a:cubicBezTo>
                      <a:pt x="23728" y="24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5746702" y="24192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60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60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5746702" y="2605759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83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83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5746702" y="279161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5746702" y="2977417"/>
                <a:ext cx="3391799" cy="7520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30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59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59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5746702" y="14894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5746702" y="13036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7" name="Google Shape;67;p3"/>
          <p:cNvSpPr txBox="1">
            <a:spLocks noGrp="1"/>
          </p:cNvSpPr>
          <p:nvPr>
            <p:ph type="title"/>
          </p:nvPr>
        </p:nvSpPr>
        <p:spPr>
          <a:xfrm>
            <a:off x="2207550" y="2313800"/>
            <a:ext cx="4728900" cy="147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title" idx="2" hasCustomPrompt="1"/>
          </p:nvPr>
        </p:nvSpPr>
        <p:spPr>
          <a:xfrm>
            <a:off x="4096500" y="1196083"/>
            <a:ext cx="951000" cy="7785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9" name="Google Shape;69;p3"/>
          <p:cNvSpPr txBox="1">
            <a:spLocks noGrp="1"/>
          </p:cNvSpPr>
          <p:nvPr>
            <p:ph type="subTitle" idx="1"/>
          </p:nvPr>
        </p:nvSpPr>
        <p:spPr>
          <a:xfrm>
            <a:off x="2241276" y="3866316"/>
            <a:ext cx="4560300" cy="56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0" name="Google Shape;70;p3"/>
          <p:cNvSpPr/>
          <p:nvPr/>
        </p:nvSpPr>
        <p:spPr>
          <a:xfrm rot="-5400000">
            <a:off x="8410175" y="3956375"/>
            <a:ext cx="770725" cy="524725"/>
          </a:xfrm>
          <a:prstGeom prst="flowChartOffpageConnector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6508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"/>
          <p:cNvSpPr/>
          <p:nvPr/>
        </p:nvSpPr>
        <p:spPr>
          <a:xfrm>
            <a:off x="285500" y="162400"/>
            <a:ext cx="8566088" cy="4818707"/>
          </a:xfrm>
          <a:custGeom>
            <a:avLst/>
            <a:gdLst/>
            <a:ahLst/>
            <a:cxnLst/>
            <a:rect l="l" t="t" r="r" b="b"/>
            <a:pathLst>
              <a:path w="73809" h="41520" extrusionOk="0">
                <a:moveTo>
                  <a:pt x="631" y="1"/>
                </a:moveTo>
                <a:cubicBezTo>
                  <a:pt x="293" y="1"/>
                  <a:pt x="0" y="281"/>
                  <a:pt x="0" y="632"/>
                </a:cubicBezTo>
                <a:lnTo>
                  <a:pt x="0" y="40877"/>
                </a:lnTo>
                <a:cubicBezTo>
                  <a:pt x="0" y="41228"/>
                  <a:pt x="293" y="41520"/>
                  <a:pt x="631" y="41520"/>
                </a:cubicBezTo>
                <a:lnTo>
                  <a:pt x="73178" y="41520"/>
                </a:lnTo>
                <a:cubicBezTo>
                  <a:pt x="73528" y="41520"/>
                  <a:pt x="73809" y="41228"/>
                  <a:pt x="73809" y="40877"/>
                </a:cubicBezTo>
                <a:lnTo>
                  <a:pt x="73809" y="632"/>
                </a:lnTo>
                <a:cubicBezTo>
                  <a:pt x="73809" y="281"/>
                  <a:pt x="73528" y="1"/>
                  <a:pt x="73178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4"/>
          <p:cNvSpPr/>
          <p:nvPr/>
        </p:nvSpPr>
        <p:spPr>
          <a:xfrm>
            <a:off x="680097" y="472972"/>
            <a:ext cx="7778290" cy="4196291"/>
          </a:xfrm>
          <a:custGeom>
            <a:avLst/>
            <a:gdLst/>
            <a:ahLst/>
            <a:cxnLst/>
            <a:rect l="l" t="t" r="r" b="b"/>
            <a:pathLst>
              <a:path w="67021" h="36157" extrusionOk="0">
                <a:moveTo>
                  <a:pt x="1740" y="0"/>
                </a:moveTo>
                <a:cubicBezTo>
                  <a:pt x="782" y="0"/>
                  <a:pt x="0" y="783"/>
                  <a:pt x="0" y="1753"/>
                </a:cubicBezTo>
                <a:lnTo>
                  <a:pt x="0" y="34416"/>
                </a:lnTo>
                <a:cubicBezTo>
                  <a:pt x="0" y="35374"/>
                  <a:pt x="782" y="36157"/>
                  <a:pt x="1740" y="36157"/>
                </a:cubicBezTo>
                <a:lnTo>
                  <a:pt x="65280" y="36157"/>
                </a:lnTo>
                <a:cubicBezTo>
                  <a:pt x="66238" y="36157"/>
                  <a:pt x="67021" y="35374"/>
                  <a:pt x="67021" y="34416"/>
                </a:cubicBezTo>
                <a:lnTo>
                  <a:pt x="67021" y="1753"/>
                </a:lnTo>
                <a:cubicBezTo>
                  <a:pt x="67021" y="783"/>
                  <a:pt x="66238" y="0"/>
                  <a:pt x="652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4"/>
          <p:cNvSpPr txBox="1">
            <a:spLocks noGrp="1"/>
          </p:cNvSpPr>
          <p:nvPr>
            <p:ph type="title"/>
          </p:nvPr>
        </p:nvSpPr>
        <p:spPr>
          <a:xfrm>
            <a:off x="713100" y="532852"/>
            <a:ext cx="7710900" cy="7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4"/>
          <p:cNvSpPr txBox="1">
            <a:spLocks noGrp="1"/>
          </p:cNvSpPr>
          <p:nvPr>
            <p:ph type="body" idx="1"/>
          </p:nvPr>
        </p:nvSpPr>
        <p:spPr>
          <a:xfrm>
            <a:off x="1061250" y="1336500"/>
            <a:ext cx="7021500" cy="32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46511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p9"/>
          <p:cNvGrpSpPr/>
          <p:nvPr/>
        </p:nvGrpSpPr>
        <p:grpSpPr>
          <a:xfrm rot="10800000">
            <a:off x="578275" y="232240"/>
            <a:ext cx="7987458" cy="4833325"/>
            <a:chOff x="578275" y="156040"/>
            <a:chExt cx="7987458" cy="4833325"/>
          </a:xfrm>
        </p:grpSpPr>
        <p:sp>
          <p:nvSpPr>
            <p:cNvPr id="182" name="Google Shape;182;p9"/>
            <p:cNvSpPr/>
            <p:nvPr/>
          </p:nvSpPr>
          <p:spPr>
            <a:xfrm>
              <a:off x="853474" y="548175"/>
              <a:ext cx="7437059" cy="4333887"/>
            </a:xfrm>
            <a:custGeom>
              <a:avLst/>
              <a:gdLst/>
              <a:ahLst/>
              <a:cxnLst/>
              <a:rect l="l" t="t" r="r" b="b"/>
              <a:pathLst>
                <a:path w="267785" h="179904" extrusionOk="0">
                  <a:moveTo>
                    <a:pt x="1" y="1"/>
                  </a:moveTo>
                  <a:lnTo>
                    <a:pt x="1" y="179903"/>
                  </a:lnTo>
                  <a:lnTo>
                    <a:pt x="267784" y="179903"/>
                  </a:lnTo>
                  <a:lnTo>
                    <a:pt x="267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578275" y="337875"/>
              <a:ext cx="7987458" cy="4651490"/>
            </a:xfrm>
            <a:custGeom>
              <a:avLst/>
              <a:gdLst/>
              <a:ahLst/>
              <a:cxnLst/>
              <a:rect l="l" t="t" r="r" b="b"/>
              <a:pathLst>
                <a:path w="285700" h="193088" extrusionOk="0">
                  <a:moveTo>
                    <a:pt x="276042" y="8731"/>
                  </a:moveTo>
                  <a:lnTo>
                    <a:pt x="276042" y="147738"/>
                  </a:lnTo>
                  <a:lnTo>
                    <a:pt x="276042" y="184337"/>
                  </a:lnTo>
                  <a:lnTo>
                    <a:pt x="9657" y="184337"/>
                  </a:lnTo>
                  <a:lnTo>
                    <a:pt x="9657" y="8731"/>
                  </a:lnTo>
                  <a:close/>
                  <a:moveTo>
                    <a:pt x="9618" y="1"/>
                  </a:moveTo>
                  <a:cubicBezTo>
                    <a:pt x="4317" y="1"/>
                    <a:pt x="0" y="3509"/>
                    <a:pt x="0" y="7845"/>
                  </a:cubicBezTo>
                  <a:lnTo>
                    <a:pt x="0" y="185224"/>
                  </a:lnTo>
                  <a:cubicBezTo>
                    <a:pt x="0" y="189560"/>
                    <a:pt x="4317" y="193087"/>
                    <a:pt x="9618" y="193087"/>
                  </a:cubicBezTo>
                  <a:lnTo>
                    <a:pt x="276082" y="193087"/>
                  </a:lnTo>
                  <a:cubicBezTo>
                    <a:pt x="281384" y="193087"/>
                    <a:pt x="285700" y="189560"/>
                    <a:pt x="285700" y="185224"/>
                  </a:cubicBezTo>
                  <a:lnTo>
                    <a:pt x="285700" y="7845"/>
                  </a:lnTo>
                  <a:cubicBezTo>
                    <a:pt x="285700" y="3509"/>
                    <a:pt x="281384" y="1"/>
                    <a:pt x="276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" name="Google Shape;184;p9"/>
            <p:cNvGrpSpPr/>
            <p:nvPr/>
          </p:nvGrpSpPr>
          <p:grpSpPr>
            <a:xfrm>
              <a:off x="1290309" y="156040"/>
              <a:ext cx="183301" cy="702705"/>
              <a:chOff x="1506468" y="154140"/>
              <a:chExt cx="183301" cy="702705"/>
            </a:xfrm>
          </p:grpSpPr>
          <p:sp>
            <p:nvSpPr>
              <p:cNvPr id="185" name="Google Shape;185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" name="Google Shape;187;p9"/>
            <p:cNvGrpSpPr/>
            <p:nvPr/>
          </p:nvGrpSpPr>
          <p:grpSpPr>
            <a:xfrm>
              <a:off x="2087821" y="156040"/>
              <a:ext cx="183301" cy="702705"/>
              <a:chOff x="1506468" y="154140"/>
              <a:chExt cx="183301" cy="702705"/>
            </a:xfrm>
          </p:grpSpPr>
          <p:sp>
            <p:nvSpPr>
              <p:cNvPr id="188" name="Google Shape;188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0" name="Google Shape;190;p9"/>
            <p:cNvGrpSpPr/>
            <p:nvPr/>
          </p:nvGrpSpPr>
          <p:grpSpPr>
            <a:xfrm>
              <a:off x="2885334" y="156040"/>
              <a:ext cx="183301" cy="702705"/>
              <a:chOff x="1506468" y="154140"/>
              <a:chExt cx="183301" cy="702705"/>
            </a:xfrm>
          </p:grpSpPr>
          <p:sp>
            <p:nvSpPr>
              <p:cNvPr id="191" name="Google Shape;191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3" name="Google Shape;193;p9"/>
            <p:cNvGrpSpPr/>
            <p:nvPr/>
          </p:nvGrpSpPr>
          <p:grpSpPr>
            <a:xfrm>
              <a:off x="3682846" y="156040"/>
              <a:ext cx="183301" cy="702705"/>
              <a:chOff x="1506468" y="154140"/>
              <a:chExt cx="183301" cy="702705"/>
            </a:xfrm>
          </p:grpSpPr>
          <p:sp>
            <p:nvSpPr>
              <p:cNvPr id="194" name="Google Shape;194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" name="Google Shape;196;p9"/>
            <p:cNvGrpSpPr/>
            <p:nvPr/>
          </p:nvGrpSpPr>
          <p:grpSpPr>
            <a:xfrm>
              <a:off x="4480359" y="156040"/>
              <a:ext cx="183301" cy="702705"/>
              <a:chOff x="1506468" y="154140"/>
              <a:chExt cx="183301" cy="702705"/>
            </a:xfrm>
          </p:grpSpPr>
          <p:sp>
            <p:nvSpPr>
              <p:cNvPr id="197" name="Google Shape;197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" name="Google Shape;199;p9"/>
            <p:cNvGrpSpPr/>
            <p:nvPr/>
          </p:nvGrpSpPr>
          <p:grpSpPr>
            <a:xfrm>
              <a:off x="5277871" y="156040"/>
              <a:ext cx="183301" cy="702705"/>
              <a:chOff x="1506468" y="154140"/>
              <a:chExt cx="183301" cy="702705"/>
            </a:xfrm>
          </p:grpSpPr>
          <p:sp>
            <p:nvSpPr>
              <p:cNvPr id="200" name="Google Shape;200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2" name="Google Shape;202;p9"/>
            <p:cNvGrpSpPr/>
            <p:nvPr/>
          </p:nvGrpSpPr>
          <p:grpSpPr>
            <a:xfrm>
              <a:off x="6075384" y="156040"/>
              <a:ext cx="183301" cy="702705"/>
              <a:chOff x="1506468" y="154140"/>
              <a:chExt cx="183301" cy="702705"/>
            </a:xfrm>
          </p:grpSpPr>
          <p:sp>
            <p:nvSpPr>
              <p:cNvPr id="203" name="Google Shape;203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5" name="Google Shape;205;p9"/>
            <p:cNvGrpSpPr/>
            <p:nvPr/>
          </p:nvGrpSpPr>
          <p:grpSpPr>
            <a:xfrm>
              <a:off x="6872896" y="156040"/>
              <a:ext cx="183301" cy="702705"/>
              <a:chOff x="1506468" y="154140"/>
              <a:chExt cx="183301" cy="702705"/>
            </a:xfrm>
          </p:grpSpPr>
          <p:sp>
            <p:nvSpPr>
              <p:cNvPr id="206" name="Google Shape;206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9"/>
            <p:cNvGrpSpPr/>
            <p:nvPr/>
          </p:nvGrpSpPr>
          <p:grpSpPr>
            <a:xfrm>
              <a:off x="7670409" y="156040"/>
              <a:ext cx="183301" cy="702705"/>
              <a:chOff x="1506468" y="154140"/>
              <a:chExt cx="183301" cy="702705"/>
            </a:xfrm>
          </p:grpSpPr>
          <p:sp>
            <p:nvSpPr>
              <p:cNvPr id="209" name="Google Shape;209;p9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9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" name="Google Shape;211;p9"/>
            <p:cNvGrpSpPr/>
            <p:nvPr/>
          </p:nvGrpSpPr>
          <p:grpSpPr>
            <a:xfrm>
              <a:off x="1180883" y="1303646"/>
              <a:ext cx="6782241" cy="3150214"/>
              <a:chOff x="5746702" y="1303655"/>
              <a:chExt cx="3391799" cy="3150214"/>
            </a:xfrm>
          </p:grpSpPr>
          <p:grpSp>
            <p:nvGrpSpPr>
              <p:cNvPr id="212" name="Google Shape;212;p9"/>
              <p:cNvGrpSpPr/>
              <p:nvPr/>
            </p:nvGrpSpPr>
            <p:grpSpPr>
              <a:xfrm>
                <a:off x="5746702" y="3144189"/>
                <a:ext cx="3391799" cy="1309681"/>
                <a:chOff x="4944009" y="1147678"/>
                <a:chExt cx="3391799" cy="3153578"/>
              </a:xfrm>
            </p:grpSpPr>
            <p:sp>
              <p:nvSpPr>
                <p:cNvPr id="213" name="Google Shape;213;p9"/>
                <p:cNvSpPr/>
                <p:nvPr/>
              </p:nvSpPr>
              <p:spPr>
                <a:xfrm>
                  <a:off x="4944009" y="114767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4" name="Google Shape;214;p9"/>
                <p:cNvSpPr/>
                <p:nvPr/>
              </p:nvSpPr>
              <p:spPr>
                <a:xfrm>
                  <a:off x="4944009" y="1595065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" name="Google Shape;215;p9"/>
                <p:cNvSpPr/>
                <p:nvPr/>
              </p:nvSpPr>
              <p:spPr>
                <a:xfrm>
                  <a:off x="4944009" y="2042592"/>
                  <a:ext cx="3391799" cy="1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29" extrusionOk="0">
                      <a:moveTo>
                        <a:pt x="71" y="0"/>
                      </a:moveTo>
                      <a:cubicBezTo>
                        <a:pt x="24" y="0"/>
                        <a:pt x="1" y="35"/>
                        <a:pt x="1" y="71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71"/>
                      </a:cubicBezTo>
                      <a:cubicBezTo>
                        <a:pt x="23728" y="35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" name="Google Shape;216;p9"/>
                <p:cNvSpPr/>
                <p:nvPr/>
              </p:nvSpPr>
              <p:spPr>
                <a:xfrm>
                  <a:off x="4944009" y="2491650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24"/>
                        <a:pt x="1" y="59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59"/>
                      </a:cubicBezTo>
                      <a:cubicBezTo>
                        <a:pt x="23728" y="24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" name="Google Shape;217;p9"/>
                <p:cNvSpPr/>
                <p:nvPr/>
              </p:nvSpPr>
              <p:spPr>
                <a:xfrm>
                  <a:off x="4944009" y="293903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60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60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" name="Google Shape;218;p9"/>
                <p:cNvSpPr/>
                <p:nvPr/>
              </p:nvSpPr>
              <p:spPr>
                <a:xfrm>
                  <a:off x="4944009" y="3388236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83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83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" name="Google Shape;219;p9"/>
                <p:cNvSpPr/>
                <p:nvPr/>
              </p:nvSpPr>
              <p:spPr>
                <a:xfrm>
                  <a:off x="4944009" y="3835762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" name="Google Shape;220;p9"/>
                <p:cNvSpPr/>
                <p:nvPr/>
              </p:nvSpPr>
              <p:spPr>
                <a:xfrm>
                  <a:off x="4944009" y="4283149"/>
                  <a:ext cx="3391799" cy="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30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59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59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1" name="Google Shape;221;p9"/>
              <p:cNvSpPr/>
              <p:nvPr/>
            </p:nvSpPr>
            <p:spPr>
              <a:xfrm>
                <a:off x="5746702" y="16752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9"/>
              <p:cNvSpPr/>
              <p:nvPr/>
            </p:nvSpPr>
            <p:spPr>
              <a:xfrm>
                <a:off x="5746702" y="18610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9"/>
              <p:cNvSpPr/>
              <p:nvPr/>
            </p:nvSpPr>
            <p:spPr>
              <a:xfrm>
                <a:off x="5746702" y="2046913"/>
                <a:ext cx="3391799" cy="7462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29" extrusionOk="0">
                    <a:moveTo>
                      <a:pt x="71" y="0"/>
                    </a:moveTo>
                    <a:cubicBezTo>
                      <a:pt x="24" y="0"/>
                      <a:pt x="1" y="35"/>
                      <a:pt x="1" y="71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71"/>
                    </a:cubicBezTo>
                    <a:cubicBezTo>
                      <a:pt x="23728" y="35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9"/>
              <p:cNvSpPr/>
              <p:nvPr/>
            </p:nvSpPr>
            <p:spPr>
              <a:xfrm>
                <a:off x="5746702" y="22334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24"/>
                      <a:pt x="1" y="59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59"/>
                    </a:cubicBezTo>
                    <a:cubicBezTo>
                      <a:pt x="23728" y="24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9"/>
              <p:cNvSpPr/>
              <p:nvPr/>
            </p:nvSpPr>
            <p:spPr>
              <a:xfrm>
                <a:off x="5746702" y="24192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60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60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9"/>
              <p:cNvSpPr/>
              <p:nvPr/>
            </p:nvSpPr>
            <p:spPr>
              <a:xfrm>
                <a:off x="5746702" y="2605759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83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83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9"/>
              <p:cNvSpPr/>
              <p:nvPr/>
            </p:nvSpPr>
            <p:spPr>
              <a:xfrm>
                <a:off x="5746702" y="279161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9"/>
              <p:cNvSpPr/>
              <p:nvPr/>
            </p:nvSpPr>
            <p:spPr>
              <a:xfrm>
                <a:off x="5746702" y="2977417"/>
                <a:ext cx="3391799" cy="7520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30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59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59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9"/>
              <p:cNvSpPr/>
              <p:nvPr/>
            </p:nvSpPr>
            <p:spPr>
              <a:xfrm>
                <a:off x="5746702" y="14894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9"/>
              <p:cNvSpPr/>
              <p:nvPr/>
            </p:nvSpPr>
            <p:spPr>
              <a:xfrm>
                <a:off x="5746702" y="13036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1" name="Google Shape;231;p9"/>
          <p:cNvSpPr txBox="1">
            <a:spLocks noGrp="1"/>
          </p:cNvSpPr>
          <p:nvPr>
            <p:ph type="title"/>
          </p:nvPr>
        </p:nvSpPr>
        <p:spPr>
          <a:xfrm>
            <a:off x="1630050" y="1304700"/>
            <a:ext cx="5883900" cy="12132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2" name="Google Shape;232;p9"/>
          <p:cNvSpPr txBox="1">
            <a:spLocks noGrp="1"/>
          </p:cNvSpPr>
          <p:nvPr>
            <p:ph type="subTitle" idx="1"/>
          </p:nvPr>
        </p:nvSpPr>
        <p:spPr>
          <a:xfrm>
            <a:off x="2241550" y="2809900"/>
            <a:ext cx="4661100" cy="11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20548113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329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Google Shape;1017;p30"/>
          <p:cNvGrpSpPr/>
          <p:nvPr/>
        </p:nvGrpSpPr>
        <p:grpSpPr>
          <a:xfrm flipH="1">
            <a:off x="559419" y="254025"/>
            <a:ext cx="8471057" cy="4635473"/>
            <a:chOff x="1075213" y="539400"/>
            <a:chExt cx="6657019" cy="4064778"/>
          </a:xfrm>
        </p:grpSpPr>
        <p:sp>
          <p:nvSpPr>
            <p:cNvPr id="1018" name="Google Shape;1018;p30"/>
            <p:cNvSpPr/>
            <p:nvPr/>
          </p:nvSpPr>
          <p:spPr>
            <a:xfrm>
              <a:off x="1439819" y="539400"/>
              <a:ext cx="6292400" cy="4064778"/>
            </a:xfrm>
            <a:custGeom>
              <a:avLst/>
              <a:gdLst/>
              <a:ahLst/>
              <a:cxnLst/>
              <a:rect l="l" t="t" r="r" b="b"/>
              <a:pathLst>
                <a:path w="89712" h="62348" extrusionOk="0">
                  <a:moveTo>
                    <a:pt x="1" y="0"/>
                  </a:moveTo>
                  <a:lnTo>
                    <a:pt x="1" y="58194"/>
                  </a:lnTo>
                  <a:cubicBezTo>
                    <a:pt x="1" y="60477"/>
                    <a:pt x="1856" y="62347"/>
                    <a:pt x="4153" y="62347"/>
                  </a:cubicBezTo>
                  <a:lnTo>
                    <a:pt x="85559" y="62347"/>
                  </a:lnTo>
                  <a:cubicBezTo>
                    <a:pt x="87855" y="62347"/>
                    <a:pt x="89712" y="60477"/>
                    <a:pt x="89712" y="58194"/>
                  </a:cubicBezTo>
                  <a:lnTo>
                    <a:pt x="897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0"/>
            <p:cNvSpPr/>
            <p:nvPr/>
          </p:nvSpPr>
          <p:spPr>
            <a:xfrm>
              <a:off x="1439875" y="3963125"/>
              <a:ext cx="6292357" cy="260920"/>
            </a:xfrm>
            <a:custGeom>
              <a:avLst/>
              <a:gdLst/>
              <a:ahLst/>
              <a:cxnLst/>
              <a:rect l="l" t="t" r="r" b="b"/>
              <a:pathLst>
                <a:path w="90619" h="4002" extrusionOk="0">
                  <a:moveTo>
                    <a:pt x="15" y="1"/>
                  </a:moveTo>
                  <a:lnTo>
                    <a:pt x="0" y="14"/>
                  </a:lnTo>
                  <a:lnTo>
                    <a:pt x="0" y="3974"/>
                  </a:lnTo>
                  <a:cubicBezTo>
                    <a:pt x="0" y="3988"/>
                    <a:pt x="15" y="4002"/>
                    <a:pt x="15" y="4002"/>
                  </a:cubicBezTo>
                  <a:lnTo>
                    <a:pt x="90606" y="4002"/>
                  </a:lnTo>
                  <a:cubicBezTo>
                    <a:pt x="90606" y="4002"/>
                    <a:pt x="90619" y="3988"/>
                    <a:pt x="90619" y="3974"/>
                  </a:cubicBezTo>
                  <a:lnTo>
                    <a:pt x="90619" y="14"/>
                  </a:lnTo>
                  <a:lnTo>
                    <a:pt x="906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0"/>
            <p:cNvSpPr/>
            <p:nvPr/>
          </p:nvSpPr>
          <p:spPr>
            <a:xfrm>
              <a:off x="1075213" y="1086258"/>
              <a:ext cx="364658" cy="339862"/>
            </a:xfrm>
            <a:custGeom>
              <a:avLst/>
              <a:gdLst/>
              <a:ahLst/>
              <a:cxnLst/>
              <a:rect l="l" t="t" r="r" b="b"/>
              <a:pathLst>
                <a:path w="5199" h="5213" extrusionOk="0">
                  <a:moveTo>
                    <a:pt x="1" y="0"/>
                  </a:moveTo>
                  <a:lnTo>
                    <a:pt x="1733" y="2613"/>
                  </a:lnTo>
                  <a:lnTo>
                    <a:pt x="1" y="5212"/>
                  </a:lnTo>
                  <a:lnTo>
                    <a:pt x="5199" y="5212"/>
                  </a:lnTo>
                  <a:lnTo>
                    <a:pt x="5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1" name="Google Shape;1021;p30"/>
          <p:cNvSpPr txBox="1">
            <a:spLocks noGrp="1"/>
          </p:cNvSpPr>
          <p:nvPr>
            <p:ph type="title"/>
          </p:nvPr>
        </p:nvSpPr>
        <p:spPr>
          <a:xfrm>
            <a:off x="2424600" y="691812"/>
            <a:ext cx="4294800" cy="87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22" name="Google Shape;1022;p30"/>
          <p:cNvSpPr txBox="1">
            <a:spLocks noGrp="1"/>
          </p:cNvSpPr>
          <p:nvPr>
            <p:ph type="subTitle" idx="1"/>
          </p:nvPr>
        </p:nvSpPr>
        <p:spPr>
          <a:xfrm>
            <a:off x="2854650" y="1662750"/>
            <a:ext cx="3434700" cy="13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3" name="Google Shape;1023;p30"/>
          <p:cNvSpPr txBox="1"/>
          <p:nvPr/>
        </p:nvSpPr>
        <p:spPr>
          <a:xfrm>
            <a:off x="2561675" y="3575475"/>
            <a:ext cx="4000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, and infographics &amp; images by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endParaRPr sz="10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  <p:extLst>
      <p:ext uri="{BB962C8B-B14F-4D97-AF65-F5344CB8AC3E}">
        <p14:creationId xmlns:p14="http://schemas.microsoft.com/office/powerpoint/2010/main" val="1653124400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5" name="Google Shape;1025;p31"/>
          <p:cNvGrpSpPr/>
          <p:nvPr/>
        </p:nvGrpSpPr>
        <p:grpSpPr>
          <a:xfrm>
            <a:off x="288950" y="145475"/>
            <a:ext cx="8566088" cy="4818707"/>
            <a:chOff x="288950" y="145475"/>
            <a:chExt cx="8566088" cy="4818707"/>
          </a:xfrm>
        </p:grpSpPr>
        <p:sp>
          <p:nvSpPr>
            <p:cNvPr id="1026" name="Google Shape;1026;p31"/>
            <p:cNvSpPr/>
            <p:nvPr/>
          </p:nvSpPr>
          <p:spPr>
            <a:xfrm>
              <a:off x="288950" y="145475"/>
              <a:ext cx="8566088" cy="4818707"/>
            </a:xfrm>
            <a:custGeom>
              <a:avLst/>
              <a:gdLst/>
              <a:ahLst/>
              <a:cxnLst/>
              <a:rect l="l" t="t" r="r" b="b"/>
              <a:pathLst>
                <a:path w="73809" h="41520" extrusionOk="0">
                  <a:moveTo>
                    <a:pt x="631" y="1"/>
                  </a:moveTo>
                  <a:cubicBezTo>
                    <a:pt x="293" y="1"/>
                    <a:pt x="0" y="281"/>
                    <a:pt x="0" y="632"/>
                  </a:cubicBezTo>
                  <a:lnTo>
                    <a:pt x="0" y="40877"/>
                  </a:lnTo>
                  <a:cubicBezTo>
                    <a:pt x="0" y="41228"/>
                    <a:pt x="293" y="41520"/>
                    <a:pt x="631" y="41520"/>
                  </a:cubicBezTo>
                  <a:lnTo>
                    <a:pt x="73178" y="41520"/>
                  </a:lnTo>
                  <a:cubicBezTo>
                    <a:pt x="73528" y="41520"/>
                    <a:pt x="73809" y="41228"/>
                    <a:pt x="73809" y="40877"/>
                  </a:cubicBezTo>
                  <a:lnTo>
                    <a:pt x="73809" y="632"/>
                  </a:lnTo>
                  <a:cubicBezTo>
                    <a:pt x="73809" y="281"/>
                    <a:pt x="73528" y="1"/>
                    <a:pt x="731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1"/>
            <p:cNvSpPr/>
            <p:nvPr/>
          </p:nvSpPr>
          <p:spPr>
            <a:xfrm>
              <a:off x="4589589" y="395950"/>
              <a:ext cx="4075580" cy="4398124"/>
            </a:xfrm>
            <a:custGeom>
              <a:avLst/>
              <a:gdLst/>
              <a:ahLst/>
              <a:cxnLst/>
              <a:rect l="l" t="t" r="r" b="b"/>
              <a:pathLst>
                <a:path w="28342" h="31577" extrusionOk="0">
                  <a:moveTo>
                    <a:pt x="60" y="0"/>
                  </a:moveTo>
                  <a:cubicBezTo>
                    <a:pt x="24" y="0"/>
                    <a:pt x="1" y="23"/>
                    <a:pt x="1" y="58"/>
                  </a:cubicBezTo>
                  <a:lnTo>
                    <a:pt x="1" y="31530"/>
                  </a:lnTo>
                  <a:cubicBezTo>
                    <a:pt x="1" y="31553"/>
                    <a:pt x="24" y="31577"/>
                    <a:pt x="60" y="31577"/>
                  </a:cubicBezTo>
                  <a:lnTo>
                    <a:pt x="28295" y="31577"/>
                  </a:lnTo>
                  <a:cubicBezTo>
                    <a:pt x="28319" y="31577"/>
                    <a:pt x="28342" y="31553"/>
                    <a:pt x="28342" y="31530"/>
                  </a:cubicBezTo>
                  <a:lnTo>
                    <a:pt x="28342" y="58"/>
                  </a:lnTo>
                  <a:cubicBezTo>
                    <a:pt x="28342" y="23"/>
                    <a:pt x="28319" y="0"/>
                    <a:pt x="28295" y="0"/>
                  </a:cubicBezTo>
                  <a:close/>
                </a:path>
              </a:pathLst>
            </a:custGeom>
            <a:solidFill>
              <a:srgbClr val="F7F7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1"/>
            <p:cNvSpPr/>
            <p:nvPr/>
          </p:nvSpPr>
          <p:spPr>
            <a:xfrm>
              <a:off x="478825" y="395950"/>
              <a:ext cx="4075580" cy="4398124"/>
            </a:xfrm>
            <a:custGeom>
              <a:avLst/>
              <a:gdLst/>
              <a:ahLst/>
              <a:cxnLst/>
              <a:rect l="l" t="t" r="r" b="b"/>
              <a:pathLst>
                <a:path w="28342" h="31577" extrusionOk="0">
                  <a:moveTo>
                    <a:pt x="48" y="0"/>
                  </a:moveTo>
                  <a:cubicBezTo>
                    <a:pt x="24" y="0"/>
                    <a:pt x="1" y="23"/>
                    <a:pt x="1" y="58"/>
                  </a:cubicBezTo>
                  <a:lnTo>
                    <a:pt x="1" y="31530"/>
                  </a:lnTo>
                  <a:cubicBezTo>
                    <a:pt x="1" y="31553"/>
                    <a:pt x="24" y="31577"/>
                    <a:pt x="48" y="31577"/>
                  </a:cubicBezTo>
                  <a:lnTo>
                    <a:pt x="28283" y="31577"/>
                  </a:lnTo>
                  <a:cubicBezTo>
                    <a:pt x="28319" y="31577"/>
                    <a:pt x="28342" y="31553"/>
                    <a:pt x="28342" y="31530"/>
                  </a:cubicBezTo>
                  <a:lnTo>
                    <a:pt x="28342" y="58"/>
                  </a:lnTo>
                  <a:cubicBezTo>
                    <a:pt x="28342" y="23"/>
                    <a:pt x="28319" y="0"/>
                    <a:pt x="28283" y="0"/>
                  </a:cubicBezTo>
                  <a:close/>
                </a:path>
              </a:pathLst>
            </a:custGeom>
            <a:solidFill>
              <a:srgbClr val="F7F7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29" name="Google Shape;1029;p31"/>
            <p:cNvGrpSpPr/>
            <p:nvPr/>
          </p:nvGrpSpPr>
          <p:grpSpPr>
            <a:xfrm>
              <a:off x="4984702" y="1303655"/>
              <a:ext cx="3391799" cy="3150214"/>
              <a:chOff x="5746702" y="1303655"/>
              <a:chExt cx="3391799" cy="3150214"/>
            </a:xfrm>
          </p:grpSpPr>
          <p:grpSp>
            <p:nvGrpSpPr>
              <p:cNvPr id="1030" name="Google Shape;1030;p31"/>
              <p:cNvGrpSpPr/>
              <p:nvPr/>
            </p:nvGrpSpPr>
            <p:grpSpPr>
              <a:xfrm>
                <a:off x="5746702" y="3144189"/>
                <a:ext cx="3391799" cy="1309681"/>
                <a:chOff x="4944009" y="1147678"/>
                <a:chExt cx="3391799" cy="3153578"/>
              </a:xfrm>
            </p:grpSpPr>
            <p:sp>
              <p:nvSpPr>
                <p:cNvPr id="1031" name="Google Shape;1031;p31"/>
                <p:cNvSpPr/>
                <p:nvPr/>
              </p:nvSpPr>
              <p:spPr>
                <a:xfrm>
                  <a:off x="4944009" y="114767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2" name="Google Shape;1032;p31"/>
                <p:cNvSpPr/>
                <p:nvPr/>
              </p:nvSpPr>
              <p:spPr>
                <a:xfrm>
                  <a:off x="4944009" y="1595065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3" name="Google Shape;1033;p31"/>
                <p:cNvSpPr/>
                <p:nvPr/>
              </p:nvSpPr>
              <p:spPr>
                <a:xfrm>
                  <a:off x="4944009" y="2042592"/>
                  <a:ext cx="3391799" cy="1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29" extrusionOk="0">
                      <a:moveTo>
                        <a:pt x="71" y="0"/>
                      </a:moveTo>
                      <a:cubicBezTo>
                        <a:pt x="24" y="0"/>
                        <a:pt x="1" y="35"/>
                        <a:pt x="1" y="71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71"/>
                      </a:cubicBezTo>
                      <a:cubicBezTo>
                        <a:pt x="23728" y="35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" name="Google Shape;1034;p31"/>
                <p:cNvSpPr/>
                <p:nvPr/>
              </p:nvSpPr>
              <p:spPr>
                <a:xfrm>
                  <a:off x="4944009" y="2491650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24"/>
                        <a:pt x="1" y="59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59"/>
                      </a:cubicBezTo>
                      <a:cubicBezTo>
                        <a:pt x="23728" y="24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" name="Google Shape;1035;p31"/>
                <p:cNvSpPr/>
                <p:nvPr/>
              </p:nvSpPr>
              <p:spPr>
                <a:xfrm>
                  <a:off x="4944009" y="293903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60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60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31"/>
                <p:cNvSpPr/>
                <p:nvPr/>
              </p:nvSpPr>
              <p:spPr>
                <a:xfrm>
                  <a:off x="4944009" y="3388236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83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83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31"/>
                <p:cNvSpPr/>
                <p:nvPr/>
              </p:nvSpPr>
              <p:spPr>
                <a:xfrm>
                  <a:off x="4944009" y="3835762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31"/>
                <p:cNvSpPr/>
                <p:nvPr/>
              </p:nvSpPr>
              <p:spPr>
                <a:xfrm>
                  <a:off x="4944009" y="4283149"/>
                  <a:ext cx="3391799" cy="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30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59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59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39" name="Google Shape;1039;p31"/>
              <p:cNvSpPr/>
              <p:nvPr/>
            </p:nvSpPr>
            <p:spPr>
              <a:xfrm>
                <a:off x="5746702" y="16752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1"/>
              <p:cNvSpPr/>
              <p:nvPr/>
            </p:nvSpPr>
            <p:spPr>
              <a:xfrm>
                <a:off x="5746702" y="18610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1"/>
              <p:cNvSpPr/>
              <p:nvPr/>
            </p:nvSpPr>
            <p:spPr>
              <a:xfrm>
                <a:off x="5746702" y="2046913"/>
                <a:ext cx="3391799" cy="7462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29" extrusionOk="0">
                    <a:moveTo>
                      <a:pt x="71" y="0"/>
                    </a:moveTo>
                    <a:cubicBezTo>
                      <a:pt x="24" y="0"/>
                      <a:pt x="1" y="35"/>
                      <a:pt x="1" y="71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71"/>
                    </a:cubicBezTo>
                    <a:cubicBezTo>
                      <a:pt x="23728" y="35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1"/>
              <p:cNvSpPr/>
              <p:nvPr/>
            </p:nvSpPr>
            <p:spPr>
              <a:xfrm>
                <a:off x="5746702" y="22334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24"/>
                      <a:pt x="1" y="59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59"/>
                    </a:cubicBezTo>
                    <a:cubicBezTo>
                      <a:pt x="23728" y="24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1"/>
              <p:cNvSpPr/>
              <p:nvPr/>
            </p:nvSpPr>
            <p:spPr>
              <a:xfrm>
                <a:off x="5746702" y="24192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60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60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1"/>
              <p:cNvSpPr/>
              <p:nvPr/>
            </p:nvSpPr>
            <p:spPr>
              <a:xfrm>
                <a:off x="5746702" y="2605759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83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83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1"/>
              <p:cNvSpPr/>
              <p:nvPr/>
            </p:nvSpPr>
            <p:spPr>
              <a:xfrm>
                <a:off x="5746702" y="279161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1"/>
              <p:cNvSpPr/>
              <p:nvPr/>
            </p:nvSpPr>
            <p:spPr>
              <a:xfrm>
                <a:off x="5746702" y="2977417"/>
                <a:ext cx="3391799" cy="7520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30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59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59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1"/>
              <p:cNvSpPr/>
              <p:nvPr/>
            </p:nvSpPr>
            <p:spPr>
              <a:xfrm>
                <a:off x="5746702" y="14894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1"/>
              <p:cNvSpPr/>
              <p:nvPr/>
            </p:nvSpPr>
            <p:spPr>
              <a:xfrm>
                <a:off x="5746702" y="13036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9" name="Google Shape;1049;p31"/>
            <p:cNvGrpSpPr/>
            <p:nvPr/>
          </p:nvGrpSpPr>
          <p:grpSpPr>
            <a:xfrm>
              <a:off x="878402" y="1303655"/>
              <a:ext cx="3391799" cy="3150214"/>
              <a:chOff x="5746702" y="1303655"/>
              <a:chExt cx="3391799" cy="3150214"/>
            </a:xfrm>
          </p:grpSpPr>
          <p:grpSp>
            <p:nvGrpSpPr>
              <p:cNvPr id="1050" name="Google Shape;1050;p31"/>
              <p:cNvGrpSpPr/>
              <p:nvPr/>
            </p:nvGrpSpPr>
            <p:grpSpPr>
              <a:xfrm>
                <a:off x="5746702" y="3144189"/>
                <a:ext cx="3391799" cy="1309681"/>
                <a:chOff x="4944009" y="1147678"/>
                <a:chExt cx="3391799" cy="3153578"/>
              </a:xfrm>
            </p:grpSpPr>
            <p:sp>
              <p:nvSpPr>
                <p:cNvPr id="1051" name="Google Shape;1051;p31"/>
                <p:cNvSpPr/>
                <p:nvPr/>
              </p:nvSpPr>
              <p:spPr>
                <a:xfrm>
                  <a:off x="4944009" y="114767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2" name="Google Shape;1052;p31"/>
                <p:cNvSpPr/>
                <p:nvPr/>
              </p:nvSpPr>
              <p:spPr>
                <a:xfrm>
                  <a:off x="4944009" y="1595065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3" name="Google Shape;1053;p31"/>
                <p:cNvSpPr/>
                <p:nvPr/>
              </p:nvSpPr>
              <p:spPr>
                <a:xfrm>
                  <a:off x="4944009" y="2042592"/>
                  <a:ext cx="3391799" cy="1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29" extrusionOk="0">
                      <a:moveTo>
                        <a:pt x="71" y="0"/>
                      </a:moveTo>
                      <a:cubicBezTo>
                        <a:pt x="24" y="0"/>
                        <a:pt x="1" y="35"/>
                        <a:pt x="1" y="71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71"/>
                      </a:cubicBezTo>
                      <a:cubicBezTo>
                        <a:pt x="23728" y="35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31"/>
                <p:cNvSpPr/>
                <p:nvPr/>
              </p:nvSpPr>
              <p:spPr>
                <a:xfrm>
                  <a:off x="4944009" y="2491650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24"/>
                        <a:pt x="1" y="59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59"/>
                      </a:cubicBezTo>
                      <a:cubicBezTo>
                        <a:pt x="23728" y="24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31"/>
                <p:cNvSpPr/>
                <p:nvPr/>
              </p:nvSpPr>
              <p:spPr>
                <a:xfrm>
                  <a:off x="4944009" y="293903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60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60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6" name="Google Shape;1056;p31"/>
                <p:cNvSpPr/>
                <p:nvPr/>
              </p:nvSpPr>
              <p:spPr>
                <a:xfrm>
                  <a:off x="4944009" y="3388236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83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83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7" name="Google Shape;1057;p31"/>
                <p:cNvSpPr/>
                <p:nvPr/>
              </p:nvSpPr>
              <p:spPr>
                <a:xfrm>
                  <a:off x="4944009" y="3835762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8" name="Google Shape;1058;p31"/>
                <p:cNvSpPr/>
                <p:nvPr/>
              </p:nvSpPr>
              <p:spPr>
                <a:xfrm>
                  <a:off x="4944009" y="4283149"/>
                  <a:ext cx="3391799" cy="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30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59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59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59" name="Google Shape;1059;p31"/>
              <p:cNvSpPr/>
              <p:nvPr/>
            </p:nvSpPr>
            <p:spPr>
              <a:xfrm>
                <a:off x="5746702" y="16752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1"/>
              <p:cNvSpPr/>
              <p:nvPr/>
            </p:nvSpPr>
            <p:spPr>
              <a:xfrm>
                <a:off x="5746702" y="18610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1"/>
              <p:cNvSpPr/>
              <p:nvPr/>
            </p:nvSpPr>
            <p:spPr>
              <a:xfrm>
                <a:off x="5746702" y="2046913"/>
                <a:ext cx="3391799" cy="7462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29" extrusionOk="0">
                    <a:moveTo>
                      <a:pt x="71" y="0"/>
                    </a:moveTo>
                    <a:cubicBezTo>
                      <a:pt x="24" y="0"/>
                      <a:pt x="1" y="35"/>
                      <a:pt x="1" y="71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71"/>
                    </a:cubicBezTo>
                    <a:cubicBezTo>
                      <a:pt x="23728" y="35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1"/>
              <p:cNvSpPr/>
              <p:nvPr/>
            </p:nvSpPr>
            <p:spPr>
              <a:xfrm>
                <a:off x="5746702" y="22334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24"/>
                      <a:pt x="1" y="59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59"/>
                    </a:cubicBezTo>
                    <a:cubicBezTo>
                      <a:pt x="23728" y="24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1"/>
              <p:cNvSpPr/>
              <p:nvPr/>
            </p:nvSpPr>
            <p:spPr>
              <a:xfrm>
                <a:off x="5746702" y="24192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60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60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1"/>
              <p:cNvSpPr/>
              <p:nvPr/>
            </p:nvSpPr>
            <p:spPr>
              <a:xfrm>
                <a:off x="5746702" y="2605759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83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83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1"/>
              <p:cNvSpPr/>
              <p:nvPr/>
            </p:nvSpPr>
            <p:spPr>
              <a:xfrm>
                <a:off x="5746702" y="279161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1"/>
              <p:cNvSpPr/>
              <p:nvPr/>
            </p:nvSpPr>
            <p:spPr>
              <a:xfrm>
                <a:off x="5746702" y="2977417"/>
                <a:ext cx="3391799" cy="7520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30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59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59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1"/>
              <p:cNvSpPr/>
              <p:nvPr/>
            </p:nvSpPr>
            <p:spPr>
              <a:xfrm>
                <a:off x="5746702" y="14894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1"/>
              <p:cNvSpPr/>
              <p:nvPr/>
            </p:nvSpPr>
            <p:spPr>
              <a:xfrm>
                <a:off x="5746702" y="13036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3011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0" name="Google Shape;1070;p32"/>
          <p:cNvGrpSpPr/>
          <p:nvPr/>
        </p:nvGrpSpPr>
        <p:grpSpPr>
          <a:xfrm>
            <a:off x="430057" y="258025"/>
            <a:ext cx="8135676" cy="4651490"/>
            <a:chOff x="430057" y="258025"/>
            <a:chExt cx="8135676" cy="4651490"/>
          </a:xfrm>
        </p:grpSpPr>
        <p:sp>
          <p:nvSpPr>
            <p:cNvPr id="1071" name="Google Shape;1071;p32"/>
            <p:cNvSpPr/>
            <p:nvPr/>
          </p:nvSpPr>
          <p:spPr>
            <a:xfrm>
              <a:off x="853474" y="468325"/>
              <a:ext cx="7437059" cy="4333887"/>
            </a:xfrm>
            <a:custGeom>
              <a:avLst/>
              <a:gdLst/>
              <a:ahLst/>
              <a:cxnLst/>
              <a:rect l="l" t="t" r="r" b="b"/>
              <a:pathLst>
                <a:path w="267785" h="179904" extrusionOk="0">
                  <a:moveTo>
                    <a:pt x="1" y="1"/>
                  </a:moveTo>
                  <a:lnTo>
                    <a:pt x="1" y="179903"/>
                  </a:lnTo>
                  <a:lnTo>
                    <a:pt x="267784" y="179903"/>
                  </a:lnTo>
                  <a:lnTo>
                    <a:pt x="2677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2"/>
            <p:cNvSpPr/>
            <p:nvPr/>
          </p:nvSpPr>
          <p:spPr>
            <a:xfrm>
              <a:off x="578275" y="258025"/>
              <a:ext cx="7987458" cy="4651490"/>
            </a:xfrm>
            <a:custGeom>
              <a:avLst/>
              <a:gdLst/>
              <a:ahLst/>
              <a:cxnLst/>
              <a:rect l="l" t="t" r="r" b="b"/>
              <a:pathLst>
                <a:path w="285700" h="193088" extrusionOk="0">
                  <a:moveTo>
                    <a:pt x="276042" y="8731"/>
                  </a:moveTo>
                  <a:lnTo>
                    <a:pt x="276042" y="147738"/>
                  </a:lnTo>
                  <a:lnTo>
                    <a:pt x="276042" y="184337"/>
                  </a:lnTo>
                  <a:lnTo>
                    <a:pt x="9657" y="184337"/>
                  </a:lnTo>
                  <a:lnTo>
                    <a:pt x="9657" y="8731"/>
                  </a:lnTo>
                  <a:close/>
                  <a:moveTo>
                    <a:pt x="9618" y="1"/>
                  </a:moveTo>
                  <a:cubicBezTo>
                    <a:pt x="4317" y="1"/>
                    <a:pt x="0" y="3509"/>
                    <a:pt x="0" y="7845"/>
                  </a:cubicBezTo>
                  <a:lnTo>
                    <a:pt x="0" y="185224"/>
                  </a:lnTo>
                  <a:cubicBezTo>
                    <a:pt x="0" y="189560"/>
                    <a:pt x="4317" y="193087"/>
                    <a:pt x="9618" y="193087"/>
                  </a:cubicBezTo>
                  <a:lnTo>
                    <a:pt x="276082" y="193087"/>
                  </a:lnTo>
                  <a:cubicBezTo>
                    <a:pt x="281384" y="193087"/>
                    <a:pt x="285700" y="189560"/>
                    <a:pt x="285700" y="185224"/>
                  </a:cubicBezTo>
                  <a:lnTo>
                    <a:pt x="285700" y="7845"/>
                  </a:lnTo>
                  <a:cubicBezTo>
                    <a:pt x="285700" y="3509"/>
                    <a:pt x="281384" y="1"/>
                    <a:pt x="276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73" name="Google Shape;1073;p32"/>
            <p:cNvGrpSpPr/>
            <p:nvPr/>
          </p:nvGrpSpPr>
          <p:grpSpPr>
            <a:xfrm>
              <a:off x="1180883" y="1223796"/>
              <a:ext cx="6782241" cy="3150214"/>
              <a:chOff x="5746702" y="1303655"/>
              <a:chExt cx="3391799" cy="3150214"/>
            </a:xfrm>
          </p:grpSpPr>
          <p:grpSp>
            <p:nvGrpSpPr>
              <p:cNvPr id="1074" name="Google Shape;1074;p32"/>
              <p:cNvGrpSpPr/>
              <p:nvPr/>
            </p:nvGrpSpPr>
            <p:grpSpPr>
              <a:xfrm>
                <a:off x="5746702" y="3144189"/>
                <a:ext cx="3391799" cy="1309681"/>
                <a:chOff x="4944009" y="1147678"/>
                <a:chExt cx="3391799" cy="3153578"/>
              </a:xfrm>
            </p:grpSpPr>
            <p:sp>
              <p:nvSpPr>
                <p:cNvPr id="1075" name="Google Shape;1075;p32"/>
                <p:cNvSpPr/>
                <p:nvPr/>
              </p:nvSpPr>
              <p:spPr>
                <a:xfrm>
                  <a:off x="4944009" y="114767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6" name="Google Shape;1076;p32"/>
                <p:cNvSpPr/>
                <p:nvPr/>
              </p:nvSpPr>
              <p:spPr>
                <a:xfrm>
                  <a:off x="4944009" y="1595065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7" name="Google Shape;1077;p32"/>
                <p:cNvSpPr/>
                <p:nvPr/>
              </p:nvSpPr>
              <p:spPr>
                <a:xfrm>
                  <a:off x="4944009" y="2042592"/>
                  <a:ext cx="3391799" cy="17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29" extrusionOk="0">
                      <a:moveTo>
                        <a:pt x="71" y="0"/>
                      </a:moveTo>
                      <a:cubicBezTo>
                        <a:pt x="24" y="0"/>
                        <a:pt x="1" y="35"/>
                        <a:pt x="1" y="71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71"/>
                      </a:cubicBezTo>
                      <a:cubicBezTo>
                        <a:pt x="23728" y="35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8" name="Google Shape;1078;p32"/>
                <p:cNvSpPr/>
                <p:nvPr/>
              </p:nvSpPr>
              <p:spPr>
                <a:xfrm>
                  <a:off x="4944009" y="2491650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24"/>
                        <a:pt x="1" y="59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59"/>
                      </a:cubicBezTo>
                      <a:cubicBezTo>
                        <a:pt x="23728" y="24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9" name="Google Shape;1079;p32"/>
                <p:cNvSpPr/>
                <p:nvPr/>
              </p:nvSpPr>
              <p:spPr>
                <a:xfrm>
                  <a:off x="4944009" y="2939038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60"/>
                      </a:cubicBezTo>
                      <a:cubicBezTo>
                        <a:pt x="1" y="94"/>
                        <a:pt x="24" y="118"/>
                        <a:pt x="71" y="118"/>
                      </a:cubicBezTo>
                      <a:lnTo>
                        <a:pt x="23658" y="118"/>
                      </a:lnTo>
                      <a:cubicBezTo>
                        <a:pt x="23692" y="118"/>
                        <a:pt x="23728" y="94"/>
                        <a:pt x="23728" y="60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0" name="Google Shape;1080;p32"/>
                <p:cNvSpPr/>
                <p:nvPr/>
              </p:nvSpPr>
              <p:spPr>
                <a:xfrm>
                  <a:off x="4944009" y="3388236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9"/>
                      </a:cubicBezTo>
                      <a:cubicBezTo>
                        <a:pt x="1" y="83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83"/>
                        <a:pt x="23728" y="59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32"/>
                <p:cNvSpPr/>
                <p:nvPr/>
              </p:nvSpPr>
              <p:spPr>
                <a:xfrm>
                  <a:off x="4944009" y="3835762"/>
                  <a:ext cx="3391799" cy="164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18" extrusionOk="0">
                      <a:moveTo>
                        <a:pt x="71" y="0"/>
                      </a:moveTo>
                      <a:cubicBezTo>
                        <a:pt x="24" y="0"/>
                        <a:pt x="1" y="24"/>
                        <a:pt x="1" y="58"/>
                      </a:cubicBezTo>
                      <a:cubicBezTo>
                        <a:pt x="1" y="94"/>
                        <a:pt x="24" y="117"/>
                        <a:pt x="71" y="117"/>
                      </a:cubicBezTo>
                      <a:lnTo>
                        <a:pt x="23658" y="117"/>
                      </a:lnTo>
                      <a:cubicBezTo>
                        <a:pt x="23692" y="117"/>
                        <a:pt x="23728" y="94"/>
                        <a:pt x="23728" y="58"/>
                      </a:cubicBezTo>
                      <a:cubicBezTo>
                        <a:pt x="23728" y="24"/>
                        <a:pt x="23692" y="0"/>
                        <a:pt x="23658" y="0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32"/>
                <p:cNvSpPr/>
                <p:nvPr/>
              </p:nvSpPr>
              <p:spPr>
                <a:xfrm>
                  <a:off x="4944009" y="4283149"/>
                  <a:ext cx="3391799" cy="18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28" h="130" extrusionOk="0">
                      <a:moveTo>
                        <a:pt x="71" y="1"/>
                      </a:moveTo>
                      <a:cubicBezTo>
                        <a:pt x="24" y="1"/>
                        <a:pt x="1" y="36"/>
                        <a:pt x="1" y="59"/>
                      </a:cubicBezTo>
                      <a:cubicBezTo>
                        <a:pt x="1" y="94"/>
                        <a:pt x="24" y="129"/>
                        <a:pt x="71" y="129"/>
                      </a:cubicBezTo>
                      <a:lnTo>
                        <a:pt x="23658" y="129"/>
                      </a:lnTo>
                      <a:cubicBezTo>
                        <a:pt x="23692" y="129"/>
                        <a:pt x="23728" y="94"/>
                        <a:pt x="23728" y="59"/>
                      </a:cubicBezTo>
                      <a:cubicBezTo>
                        <a:pt x="23728" y="36"/>
                        <a:pt x="23692" y="1"/>
                        <a:pt x="23658" y="1"/>
                      </a:cubicBezTo>
                      <a:close/>
                    </a:path>
                  </a:pathLst>
                </a:custGeom>
                <a:solidFill>
                  <a:srgbClr val="F2E1CC">
                    <a:alpha val="8547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83" name="Google Shape;1083;p32"/>
              <p:cNvSpPr/>
              <p:nvPr/>
            </p:nvSpPr>
            <p:spPr>
              <a:xfrm>
                <a:off x="5746702" y="16752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2"/>
              <p:cNvSpPr/>
              <p:nvPr/>
            </p:nvSpPr>
            <p:spPr>
              <a:xfrm>
                <a:off x="5746702" y="18610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2"/>
              <p:cNvSpPr/>
              <p:nvPr/>
            </p:nvSpPr>
            <p:spPr>
              <a:xfrm>
                <a:off x="5746702" y="2046913"/>
                <a:ext cx="3391799" cy="7462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29" extrusionOk="0">
                    <a:moveTo>
                      <a:pt x="71" y="0"/>
                    </a:moveTo>
                    <a:cubicBezTo>
                      <a:pt x="24" y="0"/>
                      <a:pt x="1" y="35"/>
                      <a:pt x="1" y="71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71"/>
                    </a:cubicBezTo>
                    <a:cubicBezTo>
                      <a:pt x="23728" y="35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2"/>
              <p:cNvSpPr/>
              <p:nvPr/>
            </p:nvSpPr>
            <p:spPr>
              <a:xfrm>
                <a:off x="5746702" y="22334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24"/>
                      <a:pt x="1" y="59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59"/>
                    </a:cubicBezTo>
                    <a:cubicBezTo>
                      <a:pt x="23728" y="24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2"/>
              <p:cNvSpPr/>
              <p:nvPr/>
            </p:nvSpPr>
            <p:spPr>
              <a:xfrm>
                <a:off x="5746702" y="241920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60"/>
                    </a:cubicBezTo>
                    <a:cubicBezTo>
                      <a:pt x="1" y="94"/>
                      <a:pt x="24" y="118"/>
                      <a:pt x="71" y="118"/>
                    </a:cubicBezTo>
                    <a:lnTo>
                      <a:pt x="23658" y="118"/>
                    </a:lnTo>
                    <a:cubicBezTo>
                      <a:pt x="23692" y="118"/>
                      <a:pt x="23728" y="94"/>
                      <a:pt x="23728" y="60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2"/>
              <p:cNvSpPr/>
              <p:nvPr/>
            </p:nvSpPr>
            <p:spPr>
              <a:xfrm>
                <a:off x="5746702" y="2605759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9"/>
                    </a:cubicBezTo>
                    <a:cubicBezTo>
                      <a:pt x="1" y="83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83"/>
                      <a:pt x="23728" y="59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2"/>
              <p:cNvSpPr/>
              <p:nvPr/>
            </p:nvSpPr>
            <p:spPr>
              <a:xfrm>
                <a:off x="5746702" y="2791617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2"/>
              <p:cNvSpPr/>
              <p:nvPr/>
            </p:nvSpPr>
            <p:spPr>
              <a:xfrm>
                <a:off x="5746702" y="2977417"/>
                <a:ext cx="3391799" cy="7520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30" extrusionOk="0">
                    <a:moveTo>
                      <a:pt x="71" y="1"/>
                    </a:moveTo>
                    <a:cubicBezTo>
                      <a:pt x="24" y="1"/>
                      <a:pt x="1" y="36"/>
                      <a:pt x="1" y="59"/>
                    </a:cubicBezTo>
                    <a:cubicBezTo>
                      <a:pt x="1" y="94"/>
                      <a:pt x="24" y="129"/>
                      <a:pt x="71" y="129"/>
                    </a:cubicBezTo>
                    <a:lnTo>
                      <a:pt x="23658" y="129"/>
                    </a:lnTo>
                    <a:cubicBezTo>
                      <a:pt x="23692" y="129"/>
                      <a:pt x="23728" y="94"/>
                      <a:pt x="23728" y="59"/>
                    </a:cubicBezTo>
                    <a:cubicBezTo>
                      <a:pt x="23728" y="36"/>
                      <a:pt x="23692" y="1"/>
                      <a:pt x="23658" y="1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2"/>
              <p:cNvSpPr/>
              <p:nvPr/>
            </p:nvSpPr>
            <p:spPr>
              <a:xfrm>
                <a:off x="5746702" y="14894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2"/>
              <p:cNvSpPr/>
              <p:nvPr/>
            </p:nvSpPr>
            <p:spPr>
              <a:xfrm>
                <a:off x="5746702" y="1303655"/>
                <a:ext cx="3391799" cy="6826"/>
              </a:xfrm>
              <a:custGeom>
                <a:avLst/>
                <a:gdLst/>
                <a:ahLst/>
                <a:cxnLst/>
                <a:rect l="l" t="t" r="r" b="b"/>
                <a:pathLst>
                  <a:path w="23728" h="118" extrusionOk="0">
                    <a:moveTo>
                      <a:pt x="71" y="0"/>
                    </a:moveTo>
                    <a:cubicBezTo>
                      <a:pt x="24" y="0"/>
                      <a:pt x="1" y="24"/>
                      <a:pt x="1" y="58"/>
                    </a:cubicBezTo>
                    <a:cubicBezTo>
                      <a:pt x="1" y="94"/>
                      <a:pt x="24" y="117"/>
                      <a:pt x="71" y="117"/>
                    </a:cubicBezTo>
                    <a:lnTo>
                      <a:pt x="23658" y="117"/>
                    </a:lnTo>
                    <a:cubicBezTo>
                      <a:pt x="23692" y="117"/>
                      <a:pt x="23728" y="94"/>
                      <a:pt x="23728" y="58"/>
                    </a:cubicBezTo>
                    <a:cubicBezTo>
                      <a:pt x="23728" y="24"/>
                      <a:pt x="23692" y="0"/>
                      <a:pt x="23658" y="0"/>
                    </a:cubicBezTo>
                    <a:close/>
                  </a:path>
                </a:pathLst>
              </a:custGeom>
              <a:solidFill>
                <a:srgbClr val="F2E1CC">
                  <a:alpha val="8547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3" name="Google Shape;1093;p32"/>
            <p:cNvGrpSpPr/>
            <p:nvPr/>
          </p:nvGrpSpPr>
          <p:grpSpPr>
            <a:xfrm rot="-5400000">
              <a:off x="689759" y="3827440"/>
              <a:ext cx="183301" cy="702705"/>
              <a:chOff x="1506468" y="154140"/>
              <a:chExt cx="183301" cy="702705"/>
            </a:xfrm>
          </p:grpSpPr>
          <p:sp>
            <p:nvSpPr>
              <p:cNvPr id="1094" name="Google Shape;1094;p32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2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6" name="Google Shape;1096;p32"/>
            <p:cNvGrpSpPr/>
            <p:nvPr/>
          </p:nvGrpSpPr>
          <p:grpSpPr>
            <a:xfrm rot="-5400000">
              <a:off x="689759" y="3029928"/>
              <a:ext cx="183301" cy="702705"/>
              <a:chOff x="1506468" y="154140"/>
              <a:chExt cx="183301" cy="702705"/>
            </a:xfrm>
          </p:grpSpPr>
          <p:sp>
            <p:nvSpPr>
              <p:cNvPr id="1097" name="Google Shape;1097;p32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2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99" name="Google Shape;1099;p32"/>
            <p:cNvGrpSpPr/>
            <p:nvPr/>
          </p:nvGrpSpPr>
          <p:grpSpPr>
            <a:xfrm rot="-5400000">
              <a:off x="689759" y="2232415"/>
              <a:ext cx="183301" cy="702705"/>
              <a:chOff x="1506468" y="154140"/>
              <a:chExt cx="183301" cy="702705"/>
            </a:xfrm>
          </p:grpSpPr>
          <p:sp>
            <p:nvSpPr>
              <p:cNvPr id="1100" name="Google Shape;1100;p32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2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2" name="Google Shape;1102;p32"/>
            <p:cNvGrpSpPr/>
            <p:nvPr/>
          </p:nvGrpSpPr>
          <p:grpSpPr>
            <a:xfrm rot="-5400000">
              <a:off x="689759" y="1434903"/>
              <a:ext cx="183301" cy="702705"/>
              <a:chOff x="1506468" y="154140"/>
              <a:chExt cx="183301" cy="702705"/>
            </a:xfrm>
          </p:grpSpPr>
          <p:sp>
            <p:nvSpPr>
              <p:cNvPr id="1103" name="Google Shape;1103;p32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2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5" name="Google Shape;1105;p32"/>
            <p:cNvGrpSpPr/>
            <p:nvPr/>
          </p:nvGrpSpPr>
          <p:grpSpPr>
            <a:xfrm rot="-5400000">
              <a:off x="689759" y="637390"/>
              <a:ext cx="183301" cy="702705"/>
              <a:chOff x="1506468" y="154140"/>
              <a:chExt cx="183301" cy="702705"/>
            </a:xfrm>
          </p:grpSpPr>
          <p:sp>
            <p:nvSpPr>
              <p:cNvPr id="1106" name="Google Shape;1106;p32"/>
              <p:cNvSpPr/>
              <p:nvPr/>
            </p:nvSpPr>
            <p:spPr>
              <a:xfrm>
                <a:off x="1506468" y="682097"/>
                <a:ext cx="183301" cy="174749"/>
              </a:xfrm>
              <a:custGeom>
                <a:avLst/>
                <a:gdLst/>
                <a:ahLst/>
                <a:cxnLst/>
                <a:rect l="l" t="t" r="r" b="b"/>
                <a:pathLst>
                  <a:path w="7609" h="7254" extrusionOk="0">
                    <a:moveTo>
                      <a:pt x="2168" y="0"/>
                    </a:moveTo>
                    <a:cubicBezTo>
                      <a:pt x="888" y="612"/>
                      <a:pt x="0" y="1932"/>
                      <a:pt x="0" y="3450"/>
                    </a:cubicBezTo>
                    <a:cubicBezTo>
                      <a:pt x="0" y="5539"/>
                      <a:pt x="1695" y="7253"/>
                      <a:pt x="3805" y="7253"/>
                    </a:cubicBezTo>
                    <a:cubicBezTo>
                      <a:pt x="5894" y="7253"/>
                      <a:pt x="7608" y="5539"/>
                      <a:pt x="7608" y="3450"/>
                    </a:cubicBezTo>
                    <a:cubicBezTo>
                      <a:pt x="7608" y="1932"/>
                      <a:pt x="6722" y="612"/>
                      <a:pt x="5421" y="0"/>
                    </a:cubicBezTo>
                    <a:lnTo>
                      <a:pt x="5421" y="4139"/>
                    </a:lnTo>
                    <a:cubicBezTo>
                      <a:pt x="5421" y="4633"/>
                      <a:pt x="5027" y="5027"/>
                      <a:pt x="4554" y="5027"/>
                    </a:cubicBezTo>
                    <a:lnTo>
                      <a:pt x="3036" y="5027"/>
                    </a:lnTo>
                    <a:cubicBezTo>
                      <a:pt x="2563" y="5027"/>
                      <a:pt x="2168" y="4633"/>
                      <a:pt x="2168" y="4139"/>
                    </a:cubicBezTo>
                    <a:lnTo>
                      <a:pt x="21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2"/>
              <p:cNvSpPr/>
              <p:nvPr/>
            </p:nvSpPr>
            <p:spPr>
              <a:xfrm>
                <a:off x="1558695" y="154140"/>
                <a:ext cx="78389" cy="649057"/>
              </a:xfrm>
              <a:custGeom>
                <a:avLst/>
                <a:gdLst/>
                <a:ahLst/>
                <a:cxnLst/>
                <a:rect l="l" t="t" r="r" b="b"/>
                <a:pathLst>
                  <a:path w="3254" h="26943" extrusionOk="0">
                    <a:moveTo>
                      <a:pt x="868" y="0"/>
                    </a:moveTo>
                    <a:cubicBezTo>
                      <a:pt x="395" y="0"/>
                      <a:pt x="0" y="394"/>
                      <a:pt x="0" y="867"/>
                    </a:cubicBezTo>
                    <a:lnTo>
                      <a:pt x="0" y="7786"/>
                    </a:lnTo>
                    <a:lnTo>
                      <a:pt x="0" y="16516"/>
                    </a:lnTo>
                    <a:lnTo>
                      <a:pt x="0" y="21916"/>
                    </a:lnTo>
                    <a:lnTo>
                      <a:pt x="0" y="26055"/>
                    </a:lnTo>
                    <a:cubicBezTo>
                      <a:pt x="0" y="26549"/>
                      <a:pt x="395" y="26943"/>
                      <a:pt x="868" y="26943"/>
                    </a:cubicBezTo>
                    <a:lnTo>
                      <a:pt x="2386" y="26943"/>
                    </a:lnTo>
                    <a:cubicBezTo>
                      <a:pt x="2859" y="26943"/>
                      <a:pt x="3253" y="26549"/>
                      <a:pt x="3253" y="26055"/>
                    </a:cubicBezTo>
                    <a:lnTo>
                      <a:pt x="3253" y="21916"/>
                    </a:lnTo>
                    <a:lnTo>
                      <a:pt x="3253" y="16516"/>
                    </a:lnTo>
                    <a:lnTo>
                      <a:pt x="3253" y="7786"/>
                    </a:lnTo>
                    <a:lnTo>
                      <a:pt x="3253" y="867"/>
                    </a:lnTo>
                    <a:cubicBezTo>
                      <a:pt x="3253" y="394"/>
                      <a:pt x="2859" y="0"/>
                      <a:pt x="23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4547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 1">
  <p:cSld name="Title and four column 1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21"/>
          <p:cNvSpPr txBox="1">
            <a:spLocks noGrp="1"/>
          </p:cNvSpPr>
          <p:nvPr>
            <p:ph type="subTitle" idx="1"/>
          </p:nvPr>
        </p:nvSpPr>
        <p:spPr>
          <a:xfrm>
            <a:off x="2761475" y="1620500"/>
            <a:ext cx="16428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ubTitle" idx="2"/>
          </p:nvPr>
        </p:nvSpPr>
        <p:spPr>
          <a:xfrm>
            <a:off x="2660826" y="1960500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0" name="Google Shape;560;p21"/>
          <p:cNvSpPr txBox="1">
            <a:spLocks noGrp="1"/>
          </p:cNvSpPr>
          <p:nvPr>
            <p:ph type="subTitle" idx="3"/>
          </p:nvPr>
        </p:nvSpPr>
        <p:spPr>
          <a:xfrm>
            <a:off x="783275" y="1620500"/>
            <a:ext cx="16428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61" name="Google Shape;561;p21"/>
          <p:cNvSpPr txBox="1">
            <a:spLocks noGrp="1"/>
          </p:cNvSpPr>
          <p:nvPr>
            <p:ph type="subTitle" idx="4"/>
          </p:nvPr>
        </p:nvSpPr>
        <p:spPr>
          <a:xfrm>
            <a:off x="682626" y="1960500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21"/>
          <p:cNvSpPr txBox="1">
            <a:spLocks noGrp="1"/>
          </p:cNvSpPr>
          <p:nvPr>
            <p:ph type="subTitle" idx="5"/>
          </p:nvPr>
        </p:nvSpPr>
        <p:spPr>
          <a:xfrm>
            <a:off x="4739526" y="1620500"/>
            <a:ext cx="1643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63" name="Google Shape;563;p21"/>
          <p:cNvSpPr txBox="1">
            <a:spLocks noGrp="1"/>
          </p:cNvSpPr>
          <p:nvPr>
            <p:ph type="subTitle" idx="6"/>
          </p:nvPr>
        </p:nvSpPr>
        <p:spPr>
          <a:xfrm>
            <a:off x="4639026" y="1960500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21"/>
          <p:cNvSpPr txBox="1">
            <a:spLocks noGrp="1"/>
          </p:cNvSpPr>
          <p:nvPr>
            <p:ph type="title"/>
          </p:nvPr>
        </p:nvSpPr>
        <p:spPr>
          <a:xfrm>
            <a:off x="713226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21"/>
          <p:cNvSpPr txBox="1">
            <a:spLocks noGrp="1"/>
          </p:cNvSpPr>
          <p:nvPr>
            <p:ph type="subTitle" idx="7"/>
          </p:nvPr>
        </p:nvSpPr>
        <p:spPr>
          <a:xfrm>
            <a:off x="6717726" y="1620500"/>
            <a:ext cx="1643100" cy="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Black"/>
              <a:buNone/>
              <a:defRPr sz="2000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>
            <a:endParaRPr/>
          </a:p>
        </p:txBody>
      </p:sp>
      <p:sp>
        <p:nvSpPr>
          <p:cNvPr id="566" name="Google Shape;566;p21"/>
          <p:cNvSpPr txBox="1">
            <a:spLocks noGrp="1"/>
          </p:cNvSpPr>
          <p:nvPr>
            <p:ph type="subTitle" idx="8"/>
          </p:nvPr>
        </p:nvSpPr>
        <p:spPr>
          <a:xfrm>
            <a:off x="6617226" y="1960500"/>
            <a:ext cx="184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3155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EB Garamond"/>
              <a:buNone/>
              <a:defRPr sz="35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904505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Google Shape;1052;p45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sz="5400" dirty="0"/>
              <a:t>INTRODUCTION </a:t>
            </a:r>
            <a:r>
              <a:rPr lang="en-US" sz="5400" dirty="0"/>
              <a:t>TO PYTHON</a:t>
            </a:r>
            <a:endParaRPr sz="5400" dirty="0"/>
          </a:p>
        </p:txBody>
      </p:sp>
      <p:sp>
        <p:nvSpPr>
          <p:cNvPr id="1054" name="Google Shape;1054;p45"/>
          <p:cNvSpPr txBox="1">
            <a:spLocks noGrp="1"/>
          </p:cNvSpPr>
          <p:nvPr>
            <p:ph type="subTitle" idx="1"/>
          </p:nvPr>
        </p:nvSpPr>
        <p:spPr>
          <a:xfrm>
            <a:off x="2162239" y="2981225"/>
            <a:ext cx="50604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dirty="0" err="1"/>
              <a:t>By:Mohamed</a:t>
            </a:r>
            <a:r>
              <a:rPr lang="en-US" dirty="0"/>
              <a:t> </a:t>
            </a:r>
            <a:r>
              <a:rPr lang="en-US" dirty="0" err="1"/>
              <a:t>Essam</a:t>
            </a:r>
            <a:endParaRPr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6ECCDA8A-5DFB-46B0-A331-BC305E2C34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7315" y="3652684"/>
            <a:ext cx="1150248" cy="68578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1775257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963561" y="888385"/>
            <a:ext cx="5937250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02:Arithmetic Operations</a:t>
            </a:r>
            <a:br>
              <a:rPr lang="en-US" sz="2000" b="1" dirty="0">
                <a:solidFill>
                  <a:srgbClr val="002060"/>
                </a:solidFill>
              </a:rPr>
            </a:br>
            <a:endParaRPr sz="2000" b="1" dirty="0">
              <a:solidFill>
                <a:srgbClr val="002060"/>
              </a:solidFill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69EDA09-00CE-463C-AFA1-C7A9147690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2462040"/>
              </p:ext>
            </p:extLst>
          </p:nvPr>
        </p:nvGraphicFramePr>
        <p:xfrm>
          <a:off x="2063688" y="1667109"/>
          <a:ext cx="2736304" cy="2595880"/>
        </p:xfrm>
        <a:graphic>
          <a:graphicData uri="http://schemas.openxmlformats.org/drawingml/2006/table">
            <a:tbl>
              <a:tblPr rtl="1" firstRow="1" bandRow="1">
                <a:tableStyleId>{69C7853C-536D-4A76-A0AE-DD22124D55A5}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81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Operation</a:t>
                      </a:r>
                      <a:endParaRPr lang="ar-EG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Operator</a:t>
                      </a:r>
                      <a:endParaRPr lang="ar-EG" b="1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Addition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+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Subtraction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-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Multiplication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*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Division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/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Power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**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Remainder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1"/>
                      <a:r>
                        <a:rPr lang="en-US" dirty="0"/>
                        <a:t>%</a:t>
                      </a:r>
                      <a:endParaRPr lang="ar-EG" dirty="0">
                        <a:solidFill>
                          <a:schemeClr val="accent4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D8521777-2B3E-4AE3-8F6D-0656FE1B9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751" y="1659235"/>
            <a:ext cx="3044537" cy="2595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FA88B37-10C0-4234-8930-39EA630AD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338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150374" y="981792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" sz="2000" b="1" dirty="0">
                <a:solidFill>
                  <a:srgbClr val="002060"/>
                </a:solidFill>
              </a:rPr>
              <a:t>03:</a:t>
            </a:r>
            <a:r>
              <a:rPr lang="en-US" sz="2000" b="1" dirty="0">
                <a:solidFill>
                  <a:srgbClr val="002060"/>
                </a:solidFill>
              </a:rPr>
              <a:t>User Input</a:t>
            </a:r>
            <a:endParaRPr sz="20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50374" y="1554880"/>
            <a:ext cx="7267575" cy="573087"/>
          </a:xfrm>
        </p:spPr>
        <p:txBody>
          <a:bodyPr/>
          <a:lstStyle/>
          <a:p>
            <a:pPr marL="139700" indent="0" algn="l">
              <a:buSzPct val="100000"/>
              <a:buNone/>
            </a:pPr>
            <a:r>
              <a:rPr lang="en-US" sz="1600" b="1" dirty="0">
                <a:solidFill>
                  <a:srgbClr val="002060"/>
                </a:solidFill>
              </a:rPr>
              <a:t>Python</a:t>
            </a:r>
            <a:r>
              <a:rPr lang="en-US" sz="1600" dirty="0">
                <a:solidFill>
                  <a:srgbClr val="002060"/>
                </a:solidFill>
              </a:rPr>
              <a:t> has an </a:t>
            </a:r>
            <a:r>
              <a:rPr lang="en-US" sz="1600" b="1" dirty="0">
                <a:solidFill>
                  <a:srgbClr val="002060"/>
                </a:solidFill>
              </a:rPr>
              <a:t>input</a:t>
            </a:r>
            <a:r>
              <a:rPr lang="en-US" sz="1600" dirty="0">
                <a:solidFill>
                  <a:srgbClr val="002060"/>
                </a:solidFill>
              </a:rPr>
              <a:t> function which lets you ask a </a:t>
            </a:r>
            <a:r>
              <a:rPr lang="en-US" sz="1600" b="1" dirty="0">
                <a:solidFill>
                  <a:srgbClr val="002060"/>
                </a:solidFill>
              </a:rPr>
              <a:t>user</a:t>
            </a:r>
            <a:r>
              <a:rPr lang="en-US" sz="1600" dirty="0">
                <a:solidFill>
                  <a:srgbClr val="002060"/>
                </a:solidFill>
              </a:rPr>
              <a:t> for some text </a:t>
            </a:r>
            <a:r>
              <a:rPr lang="en-US" sz="1600" b="1" dirty="0">
                <a:solidFill>
                  <a:srgbClr val="002060"/>
                </a:solidFill>
              </a:rPr>
              <a:t>input</a:t>
            </a:r>
            <a:r>
              <a:rPr lang="en-US" sz="1600" dirty="0">
                <a:solidFill>
                  <a:srgbClr val="002060"/>
                </a:solidFill>
              </a:rPr>
              <a:t>.</a:t>
            </a:r>
            <a:endParaRPr lang="ar-EG" sz="1600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110DB2-0A63-4C36-8A4D-AC3F9E851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7984" y="2127967"/>
            <a:ext cx="3252354" cy="24472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BCBAA0-BED5-4693-ABD7-5C3E3FB6EC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8411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071717" y="903133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" sz="2000" b="1" dirty="0">
                <a:solidFill>
                  <a:srgbClr val="002060"/>
                </a:solidFill>
              </a:rPr>
              <a:t>04:</a:t>
            </a:r>
            <a:r>
              <a:rPr lang="en-US" sz="2000" b="1" dirty="0">
                <a:solidFill>
                  <a:srgbClr val="002060"/>
                </a:solidFill>
              </a:rPr>
              <a:t>Comments in Python</a:t>
            </a:r>
            <a:endParaRPr sz="20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71717" y="1476221"/>
            <a:ext cx="7228417" cy="571500"/>
          </a:xfrm>
        </p:spPr>
        <p:txBody>
          <a:bodyPr/>
          <a:lstStyle/>
          <a:p>
            <a:pPr marL="139700" indent="0" algn="l">
              <a:buSzPct val="100000"/>
              <a:buNone/>
            </a:pPr>
            <a:r>
              <a:rPr lang="en-US" sz="1600" b="1" dirty="0"/>
              <a:t>Comments in Python</a:t>
            </a:r>
            <a:r>
              <a:rPr lang="en-US" sz="1600" dirty="0"/>
              <a:t> begin with a hash mark ( # ) and whitespace character and continue to the end of the line. Because </a:t>
            </a:r>
            <a:r>
              <a:rPr lang="en-US" sz="1600" b="1" dirty="0"/>
              <a:t>comments</a:t>
            </a:r>
            <a:r>
              <a:rPr lang="en-US" sz="1600" dirty="0"/>
              <a:t> do not execute, when you run a program you will not see any indication of the </a:t>
            </a:r>
            <a:r>
              <a:rPr lang="en-US" sz="1600" b="1" dirty="0"/>
              <a:t>comment</a:t>
            </a:r>
            <a:r>
              <a:rPr lang="en-US" sz="1600" dirty="0"/>
              <a:t> there. </a:t>
            </a:r>
            <a:r>
              <a:rPr lang="en-US" sz="1600" b="1" dirty="0"/>
              <a:t>Comments</a:t>
            </a:r>
            <a:r>
              <a:rPr lang="en-US" sz="1600" dirty="0"/>
              <a:t> are in the source code for humans to read, not for computers to execute.</a:t>
            </a:r>
            <a:endParaRPr lang="ar-EG" sz="16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D5705F-5F39-4E04-994E-D167DA82BB8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68" t="1592" r="3668" b="66517"/>
          <a:stretch/>
        </p:blipFill>
        <p:spPr>
          <a:xfrm>
            <a:off x="1071717" y="3199206"/>
            <a:ext cx="2387696" cy="8342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1A7B9C-2239-471C-B5A6-8A85EE68E57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80" t="30830" r="2980" b="39777"/>
          <a:stretch/>
        </p:blipFill>
        <p:spPr>
          <a:xfrm>
            <a:off x="3706838" y="3757844"/>
            <a:ext cx="2387694" cy="7688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3D0FF49-35A1-4B8B-94AE-5DE8E6EC80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2" r="1900" b="1125"/>
          <a:stretch/>
        </p:blipFill>
        <p:spPr>
          <a:xfrm>
            <a:off x="5684589" y="2836709"/>
            <a:ext cx="2387696" cy="918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E1ABC5-3E55-466B-AB58-C5A5AEECE3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955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160207" y="788987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" sz="2000" b="1" dirty="0">
                <a:solidFill>
                  <a:srgbClr val="002060"/>
                </a:solidFill>
              </a:rPr>
              <a:t>0</a:t>
            </a:r>
            <a:r>
              <a:rPr lang="en-US" sz="2000" b="1" dirty="0">
                <a:solidFill>
                  <a:srgbClr val="002060"/>
                </a:solidFill>
              </a:rPr>
              <a:t>5</a:t>
            </a:r>
            <a:r>
              <a:rPr lang="en" sz="2000" b="1" dirty="0">
                <a:solidFill>
                  <a:srgbClr val="002060"/>
                </a:solidFill>
              </a:rPr>
              <a:t>:</a:t>
            </a:r>
            <a:r>
              <a:rPr lang="en-US" sz="2000" b="1" dirty="0">
                <a:solidFill>
                  <a:srgbClr val="002060"/>
                </a:solidFill>
              </a:rPr>
              <a:t>Conditions</a:t>
            </a:r>
            <a:endParaRPr sz="20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60207" y="1076325"/>
            <a:ext cx="7267575" cy="573087"/>
          </a:xfrm>
        </p:spPr>
        <p:txBody>
          <a:bodyPr/>
          <a:lstStyle/>
          <a:p>
            <a:pPr marL="139700" indent="0" algn="l">
              <a:buSzPct val="100000"/>
              <a:buNone/>
            </a:pPr>
            <a:br>
              <a:rPr lang="en-US" sz="2000" dirty="0">
                <a:solidFill>
                  <a:srgbClr val="002060"/>
                </a:solidFill>
              </a:rPr>
            </a:br>
            <a:r>
              <a:rPr lang="en-US" sz="1600" dirty="0">
                <a:solidFill>
                  <a:srgbClr val="002060"/>
                </a:solidFill>
              </a:rPr>
              <a:t>Python uses </a:t>
            </a:r>
            <a:r>
              <a:rPr lang="en-US" sz="1600" b="1" dirty="0" err="1">
                <a:solidFill>
                  <a:srgbClr val="002060"/>
                </a:solidFill>
              </a:rPr>
              <a:t>boolean</a:t>
            </a:r>
            <a:r>
              <a:rPr lang="en-US" sz="1600" b="1" dirty="0">
                <a:solidFill>
                  <a:srgbClr val="002060"/>
                </a:solidFill>
              </a:rPr>
              <a:t> logic</a:t>
            </a:r>
            <a:r>
              <a:rPr lang="en-US" sz="1600" dirty="0">
                <a:solidFill>
                  <a:srgbClr val="002060"/>
                </a:solidFill>
              </a:rPr>
              <a:t> to evaluate conditions. The </a:t>
            </a:r>
            <a:r>
              <a:rPr lang="en-US" sz="1600" dirty="0" err="1">
                <a:solidFill>
                  <a:srgbClr val="002060"/>
                </a:solidFill>
              </a:rPr>
              <a:t>boolean</a:t>
            </a:r>
            <a:r>
              <a:rPr lang="en-US" sz="1600" dirty="0">
                <a:solidFill>
                  <a:srgbClr val="002060"/>
                </a:solidFill>
              </a:rPr>
              <a:t> values True and False are returned when an expression is compared or evaluated.</a:t>
            </a:r>
            <a:endParaRPr lang="ar-EG" sz="2000" dirty="0">
              <a:solidFill>
                <a:srgbClr val="00206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354FF-9484-40B4-874E-325E42611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751" y="2363062"/>
            <a:ext cx="3029534" cy="1704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B07C26-F6E8-4205-B177-C1FFDED71A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555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58"/>
          <p:cNvSpPr txBox="1">
            <a:spLocks noGrp="1"/>
          </p:cNvSpPr>
          <p:nvPr>
            <p:ph type="title" idx="4294967295"/>
          </p:nvPr>
        </p:nvSpPr>
        <p:spPr>
          <a:xfrm>
            <a:off x="0" y="271463"/>
            <a:ext cx="7718425" cy="573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400" dirty="0">
                <a:latin typeface="Adobe Garamond Pro Bold" panose="02020702060506020403" pitchFamily="18" charset="0"/>
                <a:cs typeface="Amatic SC" panose="020B0604020202020204" charset="-79"/>
              </a:rPr>
              <a:t>Introduction to AI with ML</a:t>
            </a:r>
            <a:endParaRPr sz="1400" dirty="0">
              <a:latin typeface="Adobe Garamond Pro Bold" panose="02020702060506020403" pitchFamily="18" charset="0"/>
              <a:cs typeface="Amatic SC" panose="020B060402020202020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67EC58-5D1D-4ABD-99AE-CE6611A12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254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2282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58"/>
          <p:cNvSpPr txBox="1">
            <a:spLocks noGrp="1"/>
          </p:cNvSpPr>
          <p:nvPr>
            <p:ph type="title" idx="4294967295"/>
          </p:nvPr>
        </p:nvSpPr>
        <p:spPr>
          <a:xfrm>
            <a:off x="0" y="271463"/>
            <a:ext cx="7718425" cy="573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400" dirty="0">
                <a:latin typeface="Adobe Garamond Pro Bold" panose="02020702060506020403" pitchFamily="18" charset="0"/>
                <a:cs typeface="Amatic SC" panose="020B0604020202020204" charset="-79"/>
              </a:rPr>
              <a:t>Introduction to AI with ML</a:t>
            </a:r>
            <a:endParaRPr sz="1400" dirty="0">
              <a:latin typeface="Adobe Garamond Pro Bold" panose="02020702060506020403" pitchFamily="18" charset="0"/>
              <a:cs typeface="Amatic SC" panose="020B060402020202020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50BDC0-2366-43D8-BFB5-29D194376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01010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111045" y="903134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" sz="2000" b="1" dirty="0">
                <a:solidFill>
                  <a:srgbClr val="002060"/>
                </a:solidFill>
              </a:rPr>
              <a:t>0</a:t>
            </a:r>
            <a:r>
              <a:rPr lang="en-US" sz="2000" b="1" dirty="0">
                <a:solidFill>
                  <a:srgbClr val="002060"/>
                </a:solidFill>
              </a:rPr>
              <a:t>6</a:t>
            </a:r>
            <a:r>
              <a:rPr lang="en" sz="2000" b="1" dirty="0">
                <a:solidFill>
                  <a:srgbClr val="002060"/>
                </a:solidFill>
              </a:rPr>
              <a:t>:</a:t>
            </a:r>
            <a:r>
              <a:rPr lang="en-US" sz="2000" b="1" dirty="0">
                <a:solidFill>
                  <a:srgbClr val="002060"/>
                </a:solidFill>
              </a:rPr>
              <a:t>Loop</a:t>
            </a:r>
            <a:endParaRPr sz="20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18605" y="1739388"/>
            <a:ext cx="8324850" cy="573088"/>
          </a:xfrm>
        </p:spPr>
        <p:txBody>
          <a:bodyPr/>
          <a:lstStyle/>
          <a:p>
            <a:pPr marL="139700" indent="0" algn="l">
              <a:buNone/>
            </a:pPr>
            <a:r>
              <a:rPr lang="en-GB" sz="1600" dirty="0">
                <a:solidFill>
                  <a:srgbClr val="002060"/>
                </a:solidFill>
              </a:rPr>
              <a:t>Python has two primitive loop commands: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GB" sz="1600" dirty="0">
                <a:solidFill>
                  <a:srgbClr val="002060"/>
                </a:solidFill>
              </a:rPr>
              <a:t> while loops</a:t>
            </a:r>
          </a:p>
          <a:p>
            <a:pPr algn="l">
              <a:buFont typeface="Wingdings" panose="05000000000000000000" pitchFamily="2" charset="2"/>
              <a:buChar char="q"/>
            </a:pPr>
            <a:r>
              <a:rPr lang="en-GB" sz="1600" dirty="0">
                <a:solidFill>
                  <a:srgbClr val="002060"/>
                </a:solidFill>
              </a:rPr>
              <a:t>for loops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7E4727-17BA-4CA2-A676-98E060373B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280" y="2484744"/>
            <a:ext cx="2987501" cy="15321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E0E5CB-4046-4509-A63A-D3F7085948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9211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rgbClr val="002060"/>
                </a:solidFill>
              </a:rPr>
              <a:t>CONTENT OF THIS </a:t>
            </a:r>
            <a:r>
              <a:rPr lang="en-US" dirty="0">
                <a:solidFill>
                  <a:srgbClr val="002060"/>
                </a:solidFill>
              </a:rPr>
              <a:t>COURSE</a:t>
            </a:r>
            <a:endParaRPr dirty="0">
              <a:solidFill>
                <a:srgbClr val="002060"/>
              </a:solidFill>
            </a:endParaRPr>
          </a:p>
        </p:txBody>
      </p:sp>
      <p:sp>
        <p:nvSpPr>
          <p:cNvPr id="1012" name="Google Shape;1012;p4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" sz="1600" dirty="0">
                <a:solidFill>
                  <a:srgbClr val="002060"/>
                </a:solidFill>
              </a:rPr>
              <a:t>Here’s what you’ll find in this </a:t>
            </a:r>
            <a:r>
              <a:rPr lang="en-US" sz="1600" b="1" dirty="0">
                <a:solidFill>
                  <a:srgbClr val="002060"/>
                </a:solidFill>
              </a:rPr>
              <a:t>Course </a:t>
            </a:r>
            <a:r>
              <a:rPr lang="en" sz="1600" b="1" dirty="0">
                <a:solidFill>
                  <a:srgbClr val="002060"/>
                </a:solidFill>
              </a:rPr>
              <a:t>:</a:t>
            </a:r>
            <a:r>
              <a:rPr lang="en" sz="1600" dirty="0">
                <a:solidFill>
                  <a:srgbClr val="002060"/>
                </a:solidFill>
              </a:rPr>
              <a:t> </a:t>
            </a:r>
            <a:endParaRPr sz="1600" dirty="0">
              <a:solidFill>
                <a:srgbClr val="002060"/>
              </a:solidFill>
            </a:endParaRP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2060"/>
                </a:solidFill>
              </a:rPr>
              <a:t>Introduction to python general-purpose programming language.</a:t>
            </a: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2060"/>
                </a:solidFill>
              </a:rPr>
              <a:t>What Python Used for.</a:t>
            </a: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2060"/>
                </a:solidFill>
              </a:rPr>
              <a:t>Companies uses Python.</a:t>
            </a: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2060"/>
                </a:solidFill>
              </a:rPr>
              <a:t>Setting Up the Environment.</a:t>
            </a: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02060"/>
                </a:solidFill>
              </a:rPr>
              <a:t>Start Python Programming</a:t>
            </a: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002060"/>
              </a:solidFill>
            </a:endParaRP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002060"/>
              </a:solidFill>
            </a:endParaRPr>
          </a:p>
          <a:p>
            <a:pPr indent="-292100">
              <a:spcBef>
                <a:spcPts val="1200"/>
              </a:spcBef>
              <a:buSzPts val="1000"/>
              <a:buFont typeface="Wingdings" panose="05000000000000000000" pitchFamily="2" charset="2"/>
              <a:buChar char="q"/>
            </a:pPr>
            <a:endParaRPr sz="1600" dirty="0">
              <a:solidFill>
                <a:srgbClr val="002060"/>
              </a:solidFill>
            </a:endParaRP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Wingdings" panose="05000000000000000000" pitchFamily="2" charset="2"/>
              <a:buChar char="q"/>
            </a:pPr>
            <a:endParaRPr sz="1600" dirty="0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879E99-7134-4ABF-9ECC-5D15640A7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278193" y="778346"/>
            <a:ext cx="5937250" cy="35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Functions</a:t>
            </a:r>
            <a:endParaRPr sz="2000" b="1" dirty="0">
              <a:solidFill>
                <a:srgbClr val="00206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5B5964-E819-4F91-9D1F-DBD0CF7110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5137" y="1426518"/>
            <a:ext cx="2469754" cy="24884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A8EE99-F8CC-494A-B71A-CF2AA04230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85777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278193" y="778346"/>
            <a:ext cx="5937250" cy="35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Functions</a:t>
            </a:r>
            <a:endParaRPr sz="2000" b="1" dirty="0">
              <a:solidFill>
                <a:srgbClr val="00206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A8EE99-F8CC-494A-B71A-CF2AA04230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535095D-115C-41FF-9801-85066B85B3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6052" y="1219200"/>
            <a:ext cx="4386023" cy="3021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8396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111045" y="1068777"/>
            <a:ext cx="5938838" cy="3571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WHAT DOES A COMPUTER DO?</a:t>
            </a:r>
            <a:br>
              <a:rPr lang="en-US" sz="2000" b="1" dirty="0">
                <a:solidFill>
                  <a:srgbClr val="002060"/>
                </a:solidFill>
              </a:rPr>
            </a:br>
            <a:endParaRPr sz="20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111045" y="1425964"/>
            <a:ext cx="7267575" cy="573088"/>
          </a:xfrm>
        </p:spPr>
        <p:txBody>
          <a:bodyPr/>
          <a:lstStyle/>
          <a:p>
            <a:pPr marL="127000" algn="l"/>
            <a:endParaRPr lang="en-US" sz="1800" dirty="0">
              <a:solidFill>
                <a:srgbClr val="002060"/>
              </a:solidFill>
              <a:latin typeface="Lora" panose="020B0604020202020204" charset="0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800" dirty="0">
                <a:solidFill>
                  <a:srgbClr val="002060"/>
                </a:solidFill>
                <a:latin typeface="Lora" panose="020B0604020202020204" charset="0"/>
              </a:rPr>
              <a:t>performs </a:t>
            </a:r>
            <a:r>
              <a:rPr lang="en-US" sz="1800" b="1" dirty="0">
                <a:solidFill>
                  <a:srgbClr val="002060"/>
                </a:solidFill>
                <a:latin typeface="Lora" panose="020B0604020202020204" charset="0"/>
              </a:rPr>
              <a:t>calculations </a:t>
            </a:r>
            <a:r>
              <a:rPr lang="en-US" sz="1800" dirty="0">
                <a:solidFill>
                  <a:srgbClr val="002060"/>
                </a:solidFill>
                <a:latin typeface="Lora" panose="020B0604020202020204" charset="0"/>
              </a:rPr>
              <a:t>a billion calculations per second! two operations in same time light travels 1 foot.</a:t>
            </a:r>
            <a:endParaRPr lang="en-US" sz="1800" b="1" dirty="0">
              <a:solidFill>
                <a:srgbClr val="002060"/>
              </a:solidFill>
              <a:latin typeface="Lora" panose="020B0604020202020204" charset="0"/>
            </a:endParaRPr>
          </a:p>
          <a:p>
            <a:pPr marL="285750" lvl="0" indent="-285750" algn="l">
              <a:buFont typeface="Wingdings" panose="05000000000000000000" pitchFamily="2" charset="2"/>
              <a:buChar char="q"/>
            </a:pPr>
            <a:r>
              <a:rPr lang="en-US" sz="1800" b="1" dirty="0">
                <a:solidFill>
                  <a:srgbClr val="002060"/>
                </a:solidFill>
                <a:latin typeface="Lora" panose="020B0604020202020204" charset="0"/>
              </a:rPr>
              <a:t>Remembers </a:t>
            </a:r>
            <a:r>
              <a:rPr lang="en-US" sz="1800" dirty="0">
                <a:solidFill>
                  <a:srgbClr val="002060"/>
                </a:solidFill>
                <a:latin typeface="Lora" panose="020B0604020202020204" charset="0"/>
              </a:rPr>
              <a:t>results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2060"/>
                </a:solidFill>
                <a:latin typeface="Lora" panose="020B0604020202020204" charset="0"/>
              </a:rPr>
              <a:t>   100s of gigabytes of storage!</a:t>
            </a:r>
          </a:p>
          <a:p>
            <a:pPr algn="l">
              <a:buFont typeface="Wingdings" panose="05000000000000000000" pitchFamily="2" charset="2"/>
              <a:buChar char="v"/>
            </a:pPr>
            <a:r>
              <a:rPr lang="en-US" sz="1800" dirty="0">
                <a:solidFill>
                  <a:srgbClr val="002060"/>
                </a:solidFill>
                <a:latin typeface="Lora" panose="020B0604020202020204" charset="0"/>
              </a:rPr>
              <a:t>   typical machine could hold 1.5M books of standard size</a:t>
            </a:r>
          </a:p>
          <a:p>
            <a:pPr algn="l"/>
            <a:endParaRPr lang="ar-EG" sz="1800" dirty="0">
              <a:solidFill>
                <a:srgbClr val="002060"/>
              </a:solidFill>
              <a:latin typeface="Lora" panose="020B0604020202020204" charset="0"/>
            </a:endParaRPr>
          </a:p>
          <a:p>
            <a:pPr algn="l"/>
            <a:endParaRPr lang="en-US" sz="1800" dirty="0">
              <a:solidFill>
                <a:srgbClr val="002060"/>
              </a:solidFill>
              <a:latin typeface="Lora" panose="020B060402020202020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CDF307-0D8A-4852-9F0D-0A15EBC8D4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704"/>
          <a:stretch/>
        </p:blipFill>
        <p:spPr>
          <a:xfrm>
            <a:off x="7727822" y="1861743"/>
            <a:ext cx="1301595" cy="14200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7DF074-EFF7-4561-B68C-B75A8B9C28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031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42"/>
          <p:cNvSpPr txBox="1">
            <a:spLocks noGrp="1"/>
          </p:cNvSpPr>
          <p:nvPr>
            <p:ph type="title" idx="4294967295"/>
          </p:nvPr>
        </p:nvSpPr>
        <p:spPr>
          <a:xfrm>
            <a:off x="3018504" y="2717544"/>
            <a:ext cx="4322763" cy="4984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Lora" panose="020B0604020202020204" charset="0"/>
              </a:rPr>
              <a:t>-Linus Torvalds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1035" name="Google Shape;1035;p42"/>
          <p:cNvSpPr txBox="1">
            <a:spLocks noGrp="1"/>
          </p:cNvSpPr>
          <p:nvPr>
            <p:ph type="subTitle" idx="4294967295"/>
          </p:nvPr>
        </p:nvSpPr>
        <p:spPr>
          <a:xfrm>
            <a:off x="2802194" y="1574800"/>
            <a:ext cx="4050890" cy="996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2800" dirty="0">
                <a:solidFill>
                  <a:schemeClr val="bg2"/>
                </a:solidFill>
                <a:latin typeface="Open Sans SemiBold" panose="020B0604020202020204" charset="0"/>
                <a:ea typeface="Open Sans SemiBold" panose="020B0604020202020204" charset="0"/>
                <a:cs typeface="Open Sans SemiBold" panose="020B0604020202020204" charset="0"/>
              </a:rPr>
              <a:t>“Talk is cheap. </a:t>
            </a:r>
          </a:p>
          <a:p>
            <a:pPr marL="139700" indent="0">
              <a:buNone/>
            </a:pPr>
            <a:r>
              <a:rPr lang="en-US" sz="2800" dirty="0">
                <a:solidFill>
                  <a:schemeClr val="bg2"/>
                </a:solidFill>
                <a:latin typeface="Open Sans SemiBold" panose="020B0604020202020204" charset="0"/>
                <a:ea typeface="Open Sans SemiBold" panose="020B0604020202020204" charset="0"/>
                <a:cs typeface="Open Sans SemiBold" panose="020B0604020202020204" charset="0"/>
              </a:rPr>
              <a:t>Show me the code.”</a:t>
            </a:r>
            <a:br>
              <a:rPr lang="en-US" sz="2800" dirty="0">
                <a:solidFill>
                  <a:schemeClr val="bg2"/>
                </a:solidFill>
                <a:latin typeface="Open Sans SemiBold" panose="020B0604020202020204" charset="0"/>
                <a:ea typeface="Open Sans SemiBold" panose="020B0604020202020204" charset="0"/>
                <a:cs typeface="Open Sans SemiBold" panose="020B0604020202020204" charset="0"/>
              </a:rPr>
            </a:br>
            <a:endParaRPr lang="ar-EG" sz="2800" dirty="0">
              <a:solidFill>
                <a:schemeClr val="bg2"/>
              </a:solidFill>
              <a:latin typeface="Open Sans SemiBold" panose="020B0604020202020204" charset="0"/>
              <a:ea typeface="Open Sans SemiBold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8EEF87-2CC0-46F1-A7AA-5CDF1EA2A5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" dur="250" autoRev="1" fill="remove"/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" dur="250" autoRev="1" fill="remove"/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" dur="250" autoRev="1" fill="remove"/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250" autoRev="1" fill="remove"/>
                                        <p:tgtEl>
                                          <p:spTgt spid="1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248697" y="844550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01:Variables</a:t>
            </a:r>
            <a:endParaRPr sz="2000" b="1" dirty="0">
              <a:solidFill>
                <a:srgbClr val="00206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B33AFC-5F47-4E21-B853-14B2DB394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6301" y="1887793"/>
            <a:ext cx="3215897" cy="1625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C3EDB3-C7D7-4406-9C4E-C46F4CFAE1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9975" y="1887793"/>
            <a:ext cx="3150073" cy="1625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02263A-BB63-451B-AC98-E5FE39E672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5740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052052" y="1425575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Variables</a:t>
            </a:r>
            <a:endParaRPr sz="1600" b="1" dirty="0">
              <a:solidFill>
                <a:srgbClr val="00206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7FBFEE-1C11-483D-B324-6563D2C9E7AC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052052" y="2000250"/>
            <a:ext cx="7265988" cy="571500"/>
          </a:xfrm>
        </p:spPr>
        <p:txBody>
          <a:bodyPr/>
          <a:lstStyle/>
          <a:p>
            <a:pPr marL="0" indent="0" algn="l">
              <a:buClr>
                <a:schemeClr val="dk1"/>
              </a:buClr>
              <a:buSzPct val="100000"/>
              <a:buNone/>
            </a:pPr>
            <a:r>
              <a:rPr lang="en-US" sz="1600" dirty="0">
                <a:solidFill>
                  <a:srgbClr val="002060"/>
                </a:solidFill>
              </a:rPr>
              <a:t>You can think of </a:t>
            </a:r>
            <a:r>
              <a:rPr lang="en-US" sz="1600" b="1" dirty="0">
                <a:solidFill>
                  <a:srgbClr val="002060"/>
                </a:solidFill>
              </a:rPr>
              <a:t>variable</a:t>
            </a:r>
            <a:r>
              <a:rPr lang="en-US" sz="1600" dirty="0">
                <a:solidFill>
                  <a:srgbClr val="002060"/>
                </a:solidFill>
              </a:rPr>
              <a:t> as a little box or a container to store data  in the memory of the computer and later retrieve the data using the variable “name” </a:t>
            </a:r>
          </a:p>
          <a:p>
            <a:pPr marL="0" lvl="0" indent="0" algn="l">
              <a:buClr>
                <a:schemeClr val="dk1"/>
              </a:buClr>
              <a:buSzPct val="100000"/>
              <a:buNone/>
            </a:pPr>
            <a:r>
              <a:rPr lang="en-US" sz="1600" dirty="0">
                <a:solidFill>
                  <a:srgbClr val="002060"/>
                </a:solidFill>
              </a:rPr>
              <a:t> Programmers get to choose the names of the variables </a:t>
            </a:r>
          </a:p>
          <a:p>
            <a:pPr marL="0" lvl="0" indent="0" algn="l">
              <a:buClr>
                <a:schemeClr val="dk1"/>
              </a:buClr>
              <a:buSzPct val="100000"/>
              <a:buNone/>
            </a:pPr>
            <a:r>
              <a:rPr lang="en-US" sz="1600" dirty="0">
                <a:solidFill>
                  <a:srgbClr val="002060"/>
                </a:solidFill>
              </a:rPr>
              <a:t>You can change the contents of a variable in a later statement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04A02C-558D-497E-B28E-2030F26BB3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63597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8"/>
          <p:cNvSpPr txBox="1">
            <a:spLocks noGrp="1"/>
          </p:cNvSpPr>
          <p:nvPr>
            <p:ph type="subTitle" idx="4294967295"/>
          </p:nvPr>
        </p:nvSpPr>
        <p:spPr>
          <a:xfrm>
            <a:off x="1209368" y="982018"/>
            <a:ext cx="5938838" cy="3571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>
              <a:buNone/>
            </a:pPr>
            <a:r>
              <a:rPr lang="en-US" sz="2000" b="1" dirty="0">
                <a:solidFill>
                  <a:srgbClr val="002060"/>
                </a:solidFill>
              </a:rPr>
              <a:t>01:Variables</a:t>
            </a:r>
            <a:endParaRPr sz="2000" b="1" dirty="0">
              <a:solidFill>
                <a:srgbClr val="002060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CAB8D8C1-E418-47BC-A74F-E24809CF8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419622"/>
            <a:ext cx="1568853" cy="2563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3">
            <a:extLst>
              <a:ext uri="{FF2B5EF4-FFF2-40B4-BE49-F238E27FC236}">
                <a16:creationId xmlns:a16="http://schemas.microsoft.com/office/drawing/2014/main" id="{677DBEB3-D14D-4194-9CEF-5782C8BD87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99" t="8547"/>
          <a:stretch/>
        </p:blipFill>
        <p:spPr bwMode="auto">
          <a:xfrm>
            <a:off x="1799692" y="1923678"/>
            <a:ext cx="1656184" cy="1908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F78906-691A-4148-B745-0796876D33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7949" y="3200046"/>
            <a:ext cx="2222090" cy="222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1804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otebook Meeting by Slidesgo">
  <a:themeElements>
    <a:clrScheme name="Simple Light">
      <a:dk1>
        <a:srgbClr val="2E2E2E"/>
      </a:dk1>
      <a:lt1>
        <a:srgbClr val="F2E1CC"/>
      </a:lt1>
      <a:dk2>
        <a:srgbClr val="273970"/>
      </a:dk2>
      <a:lt2>
        <a:srgbClr val="7D3B26"/>
      </a:lt2>
      <a:accent1>
        <a:srgbClr val="E6AA54"/>
      </a:accent1>
      <a:accent2>
        <a:srgbClr val="F7F7F5"/>
      </a:accent2>
      <a:accent3>
        <a:srgbClr val="C0B2A7"/>
      </a:accent3>
      <a:accent4>
        <a:srgbClr val="FFFFFF"/>
      </a:accent4>
      <a:accent5>
        <a:srgbClr val="FFFFFF"/>
      </a:accent5>
      <a:accent6>
        <a:srgbClr val="FFFFFF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1.Speech Processing.pptx" id="{9753740D-CFF1-4FD3-A746-3E0B9634EF8B}" vid="{1249D09C-C94E-4B50-BF47-1F63579DDB9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</TotalTime>
  <Words>325</Words>
  <Application>Microsoft Office PowerPoint</Application>
  <PresentationFormat>On-screen Show (16:9)</PresentationFormat>
  <Paragraphs>55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Wingdings</vt:lpstr>
      <vt:lpstr>Archivo Black</vt:lpstr>
      <vt:lpstr>Crimson Text</vt:lpstr>
      <vt:lpstr>Roboto Condensed Light</vt:lpstr>
      <vt:lpstr>Lora</vt:lpstr>
      <vt:lpstr>Adobe Garamond Pro Bold</vt:lpstr>
      <vt:lpstr>Fira Sans</vt:lpstr>
      <vt:lpstr>EB Garamond</vt:lpstr>
      <vt:lpstr>Open Sans SemiBold</vt:lpstr>
      <vt:lpstr>Arial</vt:lpstr>
      <vt:lpstr>Notebook Meeting by Slidesgo</vt:lpstr>
      <vt:lpstr>INTRODUCTION TO PYTHON</vt:lpstr>
      <vt:lpstr>CONTENT OF THIS COURSE</vt:lpstr>
      <vt:lpstr>PowerPoint Presentation</vt:lpstr>
      <vt:lpstr>PowerPoint Presentation</vt:lpstr>
      <vt:lpstr>PowerPoint Presentation</vt:lpstr>
      <vt:lpstr>-Linus Torvalds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Introduction to AI with ML</vt:lpstr>
      <vt:lpstr>Introduction to AI with ML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PARENT'S DAY</dc:title>
  <dc:creator>THE LAPTOP SHOP</dc:creator>
  <cp:lastModifiedBy>محمد عصام عمر محمد الحسيني نصار</cp:lastModifiedBy>
  <cp:revision>62</cp:revision>
  <dcterms:modified xsi:type="dcterms:W3CDTF">2022-05-31T08:27:21Z</dcterms:modified>
</cp:coreProperties>
</file>